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4"/>
  </p:normalViewPr>
  <p:slideViewPr>
    <p:cSldViewPr snapToGrid="0">
      <p:cViewPr varScale="1">
        <p:scale>
          <a:sx n="50" d="100"/>
          <a:sy n="50" d="100"/>
        </p:scale>
        <p:origin x="2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customXml" Target="../customXml/item3.xml" /><Relationship Id="rId7" Type="http://schemas.openxmlformats.org/officeDocument/2006/relationships/presProps" Target="pres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notesMaster" Target="notesMasters/notesMaster1.xml" /><Relationship Id="rId5" Type="http://schemas.openxmlformats.org/officeDocument/2006/relationships/slide" Target="slides/slide1.xml" /><Relationship Id="rId10" Type="http://schemas.openxmlformats.org/officeDocument/2006/relationships/tableStyles" Target="tableStyles.xml" /><Relationship Id="rId4" Type="http://schemas.openxmlformats.org/officeDocument/2006/relationships/slideMaster" Target="slideMasters/slideMaster1.xml" /><Relationship Id="rId9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5" Type="http://schemas.openxmlformats.org/officeDocument/2006/relationships/slideLayout" Target="../slideLayouts/slideLayout5.xml" /><Relationship Id="rId10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6858000" cy="1914701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471486" y="289177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Instruction</a:t>
            </a:r>
            <a:endParaRPr dirty="0"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471486" y="2581956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</a:pPr>
            <a:r>
              <a:rPr lang="en-US" sz="14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To edit this template, please download the PPT file and open using Microsoft PowerPoint or download PDF file and open with Adobe Illustrator (recommended), Adobe Photoshop, or Adobe Acrobat Pro / DC</a:t>
            </a:r>
            <a:endParaRPr dirty="0"/>
          </a:p>
          <a:p>
            <a:pPr marL="171450" lvl="0" indent="-8255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4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</a:pPr>
            <a:r>
              <a:rPr lang="en-US" sz="14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Poster size:</a:t>
            </a:r>
            <a:r>
              <a:rPr lang="en-US" sz="14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 A1 ( 594 x 841 mm /  23.4 x 33.1 inches) (width x height)</a:t>
            </a:r>
            <a:endParaRPr sz="14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8255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4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</a:pPr>
            <a:r>
              <a:rPr lang="en-US" sz="14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Content of Poster: </a:t>
            </a:r>
            <a:r>
              <a:rPr lang="en-US" sz="14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Introduction and Objectives, Originality of Innovation or Idea, Applicability of Innovation or Idea, Status of innovation or idea, Commercialization.</a:t>
            </a:r>
            <a:endParaRPr sz="14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</a:pPr>
            <a:r>
              <a:rPr lang="en-US" sz="14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You may provide additional materials such as brochures, photographs, certificates of appreciation, or other materials to support product innovation and revenue respectively.</a:t>
            </a:r>
            <a:endParaRPr dirty="0"/>
          </a:p>
          <a:p>
            <a:pPr marL="171450" lvl="0" indent="-8255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4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e2af93-1c39-421e-af84-f2804b27584e">
      <Terms xmlns="http://schemas.microsoft.com/office/infopath/2007/PartnerControls"/>
    </lcf76f155ced4ddcb4097134ff3c332f>
    <TaxCatchAll xmlns="6058ced2-064c-44eb-8b8a-5115b6ccdd0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3DD0766AFB654384F688BB0D6EFC98" ma:contentTypeVersion="11" ma:contentTypeDescription="Create a new document." ma:contentTypeScope="" ma:versionID="73ee5b9e8c16fd411411f2ff20c85674">
  <xsd:schema xmlns:xsd="http://www.w3.org/2001/XMLSchema" xmlns:xs="http://www.w3.org/2001/XMLSchema" xmlns:p="http://schemas.microsoft.com/office/2006/metadata/properties" xmlns:ns2="31e2af93-1c39-421e-af84-f2804b27584e" xmlns:ns3="6058ced2-064c-44eb-8b8a-5115b6ccdd0c" targetNamespace="http://schemas.microsoft.com/office/2006/metadata/properties" ma:root="true" ma:fieldsID="977e63d325de079728523c1ca7deb333" ns2:_="" ns3:_="">
    <xsd:import namespace="31e2af93-1c39-421e-af84-f2804b27584e"/>
    <xsd:import namespace="6058ced2-064c-44eb-8b8a-5115b6ccdd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e2af93-1c39-421e-af84-f2804b2758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0fcbaa5-e2c3-4a62-bfd6-301f355a0a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58ced2-064c-44eb-8b8a-5115b6ccdd0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528b698-7623-4326-b4bf-71f8837f27b7}" ma:internalName="TaxCatchAll" ma:showField="CatchAllData" ma:web="6058ced2-064c-44eb-8b8a-5115b6ccdd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1262C9-353E-477C-B0FD-07C22758B811}">
  <ds:schemaRefs>
    <ds:schemaRef ds:uri="http://schemas.microsoft.com/office/2006/metadata/properties"/>
    <ds:schemaRef ds:uri="http://www.w3.org/2000/xmlns/"/>
    <ds:schemaRef ds:uri="31e2af93-1c39-421e-af84-f2804b27584e"/>
    <ds:schemaRef ds:uri="http://schemas.microsoft.com/office/infopath/2007/PartnerControls"/>
    <ds:schemaRef ds:uri="6058ced2-064c-44eb-8b8a-5115b6ccdd0c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46D8E149-FE6F-432B-B683-F3B63C109C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CCFF81-766B-4B9A-B687-FDBD39E4BB4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1e2af93-1c39-421e-af84-f2804b27584e"/>
    <ds:schemaRef ds:uri="6058ced2-064c-44eb-8b8a-5115b6ccdd0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111</Words>
  <Application>Microsoft Office PowerPoint</Application>
  <PresentationFormat>A4 Paper (210x297 mm)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Instruction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</dc:title>
  <cp:lastModifiedBy>MURTADHA ARIF BIN SAHBUDIN</cp:lastModifiedBy>
  <cp:revision>13</cp:revision>
  <dcterms:modified xsi:type="dcterms:W3CDTF">2024-10-02T06:02:34Z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0x010100023DD0766AFB654384F688BB0D6EFC98</vt:lpwstr>
  </property>
</Properties>
</file>