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authors.xml" ContentType="application/vnd.ms-powerpoint.author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130904C-A6D4-133C-AC44-E69BEEB6630B}" name="FI Group" initials="FI" userId="FI Group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15/05/2024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562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15/05/2024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668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15/05/2024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363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15/05/2024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17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15/05/2024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852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15/05/2024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971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15/05/2024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883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15/05/2024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35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15/05/2024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640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15/05/2024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87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15/05/2024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072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6BE1-CA7C-43BF-A957-BE33006B1879}" type="datetimeFigureOut">
              <a:rPr lang="pt-PT" smtClean="0"/>
              <a:t>15/05/2024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081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89438" y="729049"/>
            <a:ext cx="4819135" cy="5955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tângulo 11"/>
          <p:cNvSpPr/>
          <p:nvPr/>
        </p:nvSpPr>
        <p:spPr>
          <a:xfrm>
            <a:off x="2160031" y="1984464"/>
            <a:ext cx="4413764" cy="1075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/>
          <p:cNvSpPr txBox="1"/>
          <p:nvPr/>
        </p:nvSpPr>
        <p:spPr>
          <a:xfrm>
            <a:off x="2160031" y="1844708"/>
            <a:ext cx="453733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Designação do projeto | Sistema de Rastreabilidade de Produção</a:t>
            </a:r>
            <a:br>
              <a:rPr lang="pt-PT" sz="1100" dirty="0"/>
            </a:br>
            <a:r>
              <a:rPr lang="pt-PT" sz="1100" dirty="0"/>
              <a:t>Código do projeto | 9826</a:t>
            </a:r>
            <a:endParaRPr lang="pt-PT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pt-PT" sz="1100" dirty="0"/>
              <a:t>Objetivo principal| Eficiência no processo de rastreabilidade de produtos acabados</a:t>
            </a:r>
            <a:endParaRPr lang="pt-PT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pt-PT" sz="1100" dirty="0"/>
              <a:t>Região de intervenção | Lisboa</a:t>
            </a:r>
            <a:endParaRPr lang="pt-PT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pt-PT" sz="1100" dirty="0"/>
              <a:t>Entidade beneficiária | </a:t>
            </a:r>
            <a:r>
              <a:rPr lang="pt-PT" sz="1100" dirty="0" err="1"/>
              <a:t>Italagro</a:t>
            </a:r>
            <a:r>
              <a:rPr lang="pt-PT" sz="1100" dirty="0"/>
              <a:t> – Indústria de Transformação de Produtos Alimentares S.A.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189939" y="3558230"/>
            <a:ext cx="4537331" cy="1050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160031" y="3292834"/>
            <a:ext cx="453733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Data de aprovação |  08-03-2024</a:t>
            </a:r>
            <a:endParaRPr lang="pt-PT" sz="900" dirty="0"/>
          </a:p>
          <a:p>
            <a:r>
              <a:rPr lang="pt-PT" sz="1100" dirty="0"/>
              <a:t>Data de início | 12-12-2023</a:t>
            </a:r>
            <a:br>
              <a:rPr lang="pt-PT" sz="1100" dirty="0"/>
            </a:br>
            <a:r>
              <a:rPr lang="pt-PT" sz="1100" dirty="0"/>
              <a:t>Data de conclusão | 30-05-2025</a:t>
            </a:r>
            <a:endParaRPr lang="pt-PT" sz="900" dirty="0"/>
          </a:p>
          <a:p>
            <a:r>
              <a:rPr lang="pt-PT" sz="1100" dirty="0"/>
              <a:t>Custo total elegível | 499.816,24€</a:t>
            </a:r>
            <a:endParaRPr lang="pt-PT" sz="900" dirty="0"/>
          </a:p>
          <a:p>
            <a:r>
              <a:rPr lang="pt-PT" sz="1100" dirty="0"/>
              <a:t>Apoio financeiro da União Europeia | 80.533,33€</a:t>
            </a:r>
            <a:endParaRPr lang="pt-PT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2160031" y="4493138"/>
            <a:ext cx="44137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100" dirty="0"/>
              <a:t>Com o presente projeto, a empresa pretende melhorar a eficiência do processo de rastreabilidade dos produtos acabados, utilizando as tecnologias de inteligência artificial por forma a reduzir o número de erros humanos.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9C9339B-5FA7-9AB1-9D79-5E7B09878F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3597" y="847495"/>
            <a:ext cx="4690816" cy="617311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D6120CB8-678A-2C67-CC36-5836B1766DE0}"/>
              </a:ext>
            </a:extLst>
          </p:cNvPr>
          <p:cNvSpPr txBox="1"/>
          <p:nvPr/>
        </p:nvSpPr>
        <p:spPr>
          <a:xfrm>
            <a:off x="2189939" y="1644902"/>
            <a:ext cx="2857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1" dirty="0"/>
              <a:t>Dados do Beneficiário: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C75FC7-A732-1C0E-D522-59851ECFA1CD}"/>
              </a:ext>
            </a:extLst>
          </p:cNvPr>
          <p:cNvSpPr txBox="1"/>
          <p:nvPr/>
        </p:nvSpPr>
        <p:spPr>
          <a:xfrm>
            <a:off x="2160031" y="4231423"/>
            <a:ext cx="28572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1" dirty="0"/>
              <a:t>Objetivos e Resultados do Projeto</a:t>
            </a:r>
            <a:r>
              <a:rPr lang="pt-PT" sz="1400" b="1" dirty="0"/>
              <a:t>: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E8CE076-2963-50E6-01C1-94EB6447B2EA}"/>
              </a:ext>
            </a:extLst>
          </p:cNvPr>
          <p:cNvSpPr txBox="1"/>
          <p:nvPr/>
        </p:nvSpPr>
        <p:spPr>
          <a:xfrm>
            <a:off x="2189939" y="3070357"/>
            <a:ext cx="28572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1" dirty="0"/>
              <a:t>Dados do Projeto</a:t>
            </a:r>
            <a:r>
              <a:rPr lang="pt-PT" sz="1400" b="1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327120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D98FF51D5CC2B48AF1AE4CE094FFF80" ma:contentTypeVersion="13" ma:contentTypeDescription="Criar um novo documento." ma:contentTypeScope="" ma:versionID="5ffce53496c988918f4c0f2f501ee12e">
  <xsd:schema xmlns:xsd="http://www.w3.org/2001/XMLSchema" xmlns:xs="http://www.w3.org/2001/XMLSchema" xmlns:p="http://schemas.microsoft.com/office/2006/metadata/properties" xmlns:ns2="6ae30d47-bd74-44f2-938e-fb12f0081f84" xmlns:ns3="d6fae544-92d1-4208-8b35-799fa9196f96" targetNamespace="http://schemas.microsoft.com/office/2006/metadata/properties" ma:root="true" ma:fieldsID="ceef2c2960ac99fb8913ac675538f005" ns2:_="" ns3:_="">
    <xsd:import namespace="6ae30d47-bd74-44f2-938e-fb12f0081f84"/>
    <xsd:import namespace="d6fae544-92d1-4208-8b35-799fa9196f96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e30d47-bd74-44f2-938e-fb12f0081f84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Etiquetas de Imagem" ma:readOnly="false" ma:fieldId="{5cf76f15-5ced-4ddc-b409-7134ff3c332f}" ma:taxonomyMulti="true" ma:sspId="f78a37bd-88f4-4f21-97d4-9b0d634d53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fae544-92d1-4208-8b35-799fa9196f96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6fce70bf-2841-40a5-ba6f-24ab69a9f32b}" ma:internalName="TaxCatchAll" ma:showField="CatchAllData" ma:web="d6fae544-92d1-4208-8b35-799fa9196f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A8591-8728-46BA-BD00-52D9D76EB7F0}"/>
</file>

<file path=customXml/itemProps2.xml><?xml version="1.0" encoding="utf-8"?>
<ds:datastoreItem xmlns:ds="http://schemas.openxmlformats.org/officeDocument/2006/customXml" ds:itemID="{9B7CB0B2-EB09-49EF-B410-3A367F06CAD9}"/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125</Words>
  <Application>Microsoft Office PowerPoint</Application>
  <PresentationFormat>Ecrã Panorâmico</PresentationFormat>
  <Paragraphs>12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Vicente</dc:creator>
  <cp:lastModifiedBy>FI Group</cp:lastModifiedBy>
  <cp:revision>38</cp:revision>
  <dcterms:created xsi:type="dcterms:W3CDTF">2016-05-05T08:41:36Z</dcterms:created>
  <dcterms:modified xsi:type="dcterms:W3CDTF">2024-05-15T15:29:56Z</dcterms:modified>
</cp:coreProperties>
</file>