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24"/>
  </p:notesMasterIdLst>
  <p:handoutMasterIdLst>
    <p:handoutMasterId r:id="rId25"/>
  </p:handoutMasterIdLst>
  <p:sldIdLst>
    <p:sldId id="256" r:id="rId2"/>
    <p:sldId id="348" r:id="rId3"/>
    <p:sldId id="295" r:id="rId4"/>
    <p:sldId id="257" r:id="rId5"/>
    <p:sldId id="259" r:id="rId6"/>
    <p:sldId id="347" r:id="rId7"/>
    <p:sldId id="293" r:id="rId8"/>
    <p:sldId id="301" r:id="rId9"/>
    <p:sldId id="325" r:id="rId10"/>
    <p:sldId id="292" r:id="rId11"/>
    <p:sldId id="296" r:id="rId12"/>
    <p:sldId id="313" r:id="rId13"/>
    <p:sldId id="346" r:id="rId14"/>
    <p:sldId id="331" r:id="rId15"/>
    <p:sldId id="332" r:id="rId16"/>
    <p:sldId id="333" r:id="rId17"/>
    <p:sldId id="334" r:id="rId18"/>
    <p:sldId id="336" r:id="rId19"/>
    <p:sldId id="345" r:id="rId20"/>
    <p:sldId id="339" r:id="rId21"/>
    <p:sldId id="340" r:id="rId22"/>
    <p:sldId id="344" r:id="rId2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660033"/>
    <a:srgbClr val="00FFCC"/>
    <a:srgbClr val="6699FF"/>
    <a:srgbClr val="996633"/>
    <a:srgbClr val="00CC66"/>
    <a:srgbClr val="66FF33"/>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autoAdjust="0"/>
  </p:normalViewPr>
  <p:slideViewPr>
    <p:cSldViewPr>
      <p:cViewPr varScale="1">
        <p:scale>
          <a:sx n="108" d="100"/>
          <a:sy n="108" d="100"/>
        </p:scale>
        <p:origin x="17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806" tIns="45903" rIns="91806" bIns="45903" numCol="1" anchor="t" anchorCtr="0" compatLnSpc="1">
            <a:prstTxWarp prst="textNoShape">
              <a:avLst/>
            </a:prstTxWarp>
          </a:bodyPr>
          <a:lstStyle>
            <a:lvl1pPr eaLnBrk="1" hangingPunct="1">
              <a:defRPr sz="1200">
                <a:latin typeface="Times New Roman" pitchFamily="18" charset="0"/>
              </a:defRPr>
            </a:lvl1pPr>
          </a:lstStyle>
          <a:p>
            <a:pPr>
              <a:defRPr/>
            </a:pPr>
            <a:endParaRPr lang="de-DE"/>
          </a:p>
        </p:txBody>
      </p:sp>
      <p:sp>
        <p:nvSpPr>
          <p:cNvPr id="83971"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1806" tIns="45903" rIns="91806" bIns="45903" numCol="1" anchor="t" anchorCtr="0" compatLnSpc="1">
            <a:prstTxWarp prst="textNoShape">
              <a:avLst/>
            </a:prstTxWarp>
          </a:bodyPr>
          <a:lstStyle>
            <a:lvl1pPr algn="r" eaLnBrk="1" hangingPunct="1">
              <a:defRPr sz="1200">
                <a:latin typeface="Times New Roman" pitchFamily="18" charset="0"/>
              </a:defRPr>
            </a:lvl1pPr>
          </a:lstStyle>
          <a:p>
            <a:pPr>
              <a:defRPr/>
            </a:pPr>
            <a:endParaRPr lang="de-DE"/>
          </a:p>
        </p:txBody>
      </p:sp>
      <p:sp>
        <p:nvSpPr>
          <p:cNvPr id="83972"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1806" tIns="45903" rIns="91806" bIns="45903" numCol="1" anchor="b" anchorCtr="0" compatLnSpc="1">
            <a:prstTxWarp prst="textNoShape">
              <a:avLst/>
            </a:prstTxWarp>
          </a:bodyPr>
          <a:lstStyle>
            <a:lvl1pPr eaLnBrk="1" hangingPunct="1">
              <a:defRPr sz="1200">
                <a:latin typeface="Times New Roman" pitchFamily="18" charset="0"/>
              </a:defRPr>
            </a:lvl1pPr>
          </a:lstStyle>
          <a:p>
            <a:pPr>
              <a:defRPr/>
            </a:pPr>
            <a:endParaRPr lang="de-DE"/>
          </a:p>
        </p:txBody>
      </p:sp>
      <p:sp>
        <p:nvSpPr>
          <p:cNvPr id="83973"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a:effectLst/>
        </p:spPr>
        <p:txBody>
          <a:bodyPr vert="horz" wrap="square" lIns="91806" tIns="45903" rIns="91806" bIns="45903"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7EEC894-B73E-49C3-B49C-A2C27CC53241}" type="slidenum">
              <a:rPr lang="de-DE"/>
              <a:pPr>
                <a:defRPr/>
              </a:pPr>
              <a:t>‹Nr.›</a:t>
            </a:fld>
            <a:endParaRPr lang="de-DE"/>
          </a:p>
        </p:txBody>
      </p:sp>
    </p:spTree>
    <p:extLst>
      <p:ext uri="{BB962C8B-B14F-4D97-AF65-F5344CB8AC3E}">
        <p14:creationId xmlns:p14="http://schemas.microsoft.com/office/powerpoint/2010/main" val="2424157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806" tIns="45903" rIns="91806" bIns="45903" numCol="1" anchor="t" anchorCtr="0" compatLnSpc="1">
            <a:prstTxWarp prst="textNoShape">
              <a:avLst/>
            </a:prstTxWarp>
          </a:bodyPr>
          <a:lstStyle>
            <a:lvl1pPr eaLnBrk="1" hangingPunct="1">
              <a:defRPr sz="1200">
                <a:latin typeface="Times New Roman" pitchFamily="18" charset="0"/>
              </a:defRPr>
            </a:lvl1pPr>
          </a:lstStyle>
          <a:p>
            <a:pPr>
              <a:defRPr/>
            </a:pPr>
            <a:endParaRPr lang="de-DE"/>
          </a:p>
        </p:txBody>
      </p:sp>
      <p:sp>
        <p:nvSpPr>
          <p:cNvPr id="150531"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806" tIns="45903" rIns="91806" bIns="45903" numCol="1" anchor="t" anchorCtr="0" compatLnSpc="1">
            <a:prstTxWarp prst="textNoShape">
              <a:avLst/>
            </a:prstTxWarp>
          </a:bodyPr>
          <a:lstStyle>
            <a:lvl1pPr algn="r" eaLnBrk="1" hangingPunct="1">
              <a:defRPr sz="1200">
                <a:latin typeface="Times New Roman" pitchFamily="18" charset="0"/>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806" tIns="45903" rIns="91806" bIns="45903"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50534"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806" tIns="45903" rIns="91806" bIns="45903" numCol="1" anchor="b" anchorCtr="0" compatLnSpc="1">
            <a:prstTxWarp prst="textNoShape">
              <a:avLst/>
            </a:prstTxWarp>
          </a:bodyPr>
          <a:lstStyle>
            <a:lvl1pPr eaLnBrk="1" hangingPunct="1">
              <a:defRPr sz="1200">
                <a:latin typeface="Times New Roman" pitchFamily="18" charset="0"/>
              </a:defRPr>
            </a:lvl1pPr>
          </a:lstStyle>
          <a:p>
            <a:pPr>
              <a:defRPr/>
            </a:pPr>
            <a:endParaRPr lang="de-DE"/>
          </a:p>
        </p:txBody>
      </p:sp>
      <p:sp>
        <p:nvSpPr>
          <p:cNvPr id="150535"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806" tIns="45903" rIns="91806" bIns="45903"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E0D3A27C-8525-4C59-BAA9-0367528B4F9F}" type="slidenum">
              <a:rPr lang="de-DE"/>
              <a:pPr>
                <a:defRPr/>
              </a:pPr>
              <a:t>‹Nr.›</a:t>
            </a:fld>
            <a:endParaRPr lang="de-DE"/>
          </a:p>
        </p:txBody>
      </p:sp>
    </p:spTree>
    <p:extLst>
      <p:ext uri="{BB962C8B-B14F-4D97-AF65-F5344CB8AC3E}">
        <p14:creationId xmlns:p14="http://schemas.microsoft.com/office/powerpoint/2010/main" val="549443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t>Einer guten Schule geht es neben dem Erwerb von Fachwissen ausdrücklich auch um Persönlichkeitsentwicklung sowie um den Erwerb von Schlüsselkompetenzen wie z. B. Lesekompetenz, soziale Kompetenz, die Fähigkeit zum vernetzten Denken und die Fähigkeit zum selbstständigen Lernen.</a:t>
            </a:r>
          </a:p>
          <a:p>
            <a:endParaRPr lang="de-DE"/>
          </a:p>
        </p:txBody>
      </p:sp>
      <p:sp>
        <p:nvSpPr>
          <p:cNvPr id="215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A3322E6-0155-46A2-AAC6-47DA0E14EEB8}" type="slidenum">
              <a:rPr kumimoji="0" lang="de-DE" smtClean="0"/>
              <a:pPr>
                <a:spcBef>
                  <a:spcPct val="0"/>
                </a:spcBef>
              </a:pPr>
              <a:t>14</a:t>
            </a:fld>
            <a:endParaRPr kumimoji="0" lang="de-DE"/>
          </a:p>
        </p:txBody>
      </p:sp>
    </p:spTree>
    <p:extLst>
      <p:ext uri="{BB962C8B-B14F-4D97-AF65-F5344CB8AC3E}">
        <p14:creationId xmlns:p14="http://schemas.microsoft.com/office/powerpoint/2010/main" val="43898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a:ln/>
        </p:spPr>
      </p:sp>
      <p:sp>
        <p:nvSpPr>
          <p:cNvPr id="235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t>Eine gute Schule setzt im regulären Unterricht vielfältige Lernmethoden ein, um die oben genannten Lernziele zu erreichen. Die Schüler werden systematisch zum selbstständigen Lernen angeleitet.</a:t>
            </a:r>
          </a:p>
        </p:txBody>
      </p:sp>
      <p:sp>
        <p:nvSpPr>
          <p:cNvPr id="235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5575914-8B32-49C3-BF30-143F8F33F015}" type="slidenum">
              <a:rPr kumimoji="0" lang="de-DE" smtClean="0"/>
              <a:pPr>
                <a:spcBef>
                  <a:spcPct val="0"/>
                </a:spcBef>
              </a:pPr>
              <a:t>15</a:t>
            </a:fld>
            <a:endParaRPr kumimoji="0" lang="de-DE"/>
          </a:p>
        </p:txBody>
      </p:sp>
    </p:spTree>
    <p:extLst>
      <p:ext uri="{BB962C8B-B14F-4D97-AF65-F5344CB8AC3E}">
        <p14:creationId xmlns:p14="http://schemas.microsoft.com/office/powerpoint/2010/main" val="3831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ln/>
        </p:spPr>
      </p:sp>
      <p:sp>
        <p:nvSpPr>
          <p:cNvPr id="256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t>Eine gute Schule weiß, was sie will, und schreibt dies in einem pädagogischen Konzept auf. Dieses Konzept oder "Schulprogramm" legt die Ziele ("Was lernen die Schüler") sowie die Arbeitsschwerpunkte und Umsetzungswege der Schule ("Wie lernen die Schüler") dar. Auch besondere Schwerpunkte wie der schulische Ganztag, </a:t>
            </a:r>
          </a:p>
        </p:txBody>
      </p:sp>
      <p:sp>
        <p:nvSpPr>
          <p:cNvPr id="256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3BC3F90-4130-4702-9A19-41E7F9029591}" type="slidenum">
              <a:rPr kumimoji="0" lang="de-DE" smtClean="0"/>
              <a:pPr>
                <a:spcBef>
                  <a:spcPct val="0"/>
                </a:spcBef>
              </a:pPr>
              <a:t>16</a:t>
            </a:fld>
            <a:endParaRPr kumimoji="0" lang="de-DE"/>
          </a:p>
        </p:txBody>
      </p:sp>
    </p:spTree>
    <p:extLst>
      <p:ext uri="{BB962C8B-B14F-4D97-AF65-F5344CB8AC3E}">
        <p14:creationId xmlns:p14="http://schemas.microsoft.com/office/powerpoint/2010/main" val="96046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ln/>
        </p:spPr>
      </p:sp>
      <p:sp>
        <p:nvSpPr>
          <p:cNvPr id="276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t>Um das Lernen für Schülerinnen und Schüler sinnvoll zu gestalten, müssen sich die Lehrer untereinander über die Lehrplaninhalte abstimmen. Zum Beispiel kann eine Lektüre im Deutschunterricht zusammen mit dazu passenden Fachinhalten der Biologie, Geschichte und Erdkunde verknüpft werden. Fragen Sie z. B., ob es neben den Fachkonferenzen regelmäßige Teamsitzungen der Lehrer einer Klasse oder Jahrgangsstufe gibt, in denen Unterricht fächerübergreifend abgestimmt und vorbereitet wird.</a:t>
            </a:r>
          </a:p>
        </p:txBody>
      </p:sp>
      <p:sp>
        <p:nvSpPr>
          <p:cNvPr id="276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B6A3DB7-2ACC-4A37-A384-F8A685E2165C}" type="slidenum">
              <a:rPr kumimoji="0" lang="de-DE" smtClean="0"/>
              <a:pPr>
                <a:spcBef>
                  <a:spcPct val="0"/>
                </a:spcBef>
              </a:pPr>
              <a:t>17</a:t>
            </a:fld>
            <a:endParaRPr kumimoji="0" lang="de-DE"/>
          </a:p>
        </p:txBody>
      </p:sp>
    </p:spTree>
    <p:extLst>
      <p:ext uri="{BB962C8B-B14F-4D97-AF65-F5344CB8AC3E}">
        <p14:creationId xmlns:p14="http://schemas.microsoft.com/office/powerpoint/2010/main" val="33963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t>Eine gute Schule öffnet sich ihrem Umfeld. </a:t>
            </a:r>
            <a:r>
              <a:rPr lang="de-DE" dirty="0"/>
              <a:t>Durch den Besuch von "Experten" im Unterricht oder durch Praxisunterricht in Betrieben, Bibliotheken oder Museen können sich Schülerinnen und Schüler lebenspraktische und fachliche Fähigkeiten aneignen. Sie erhalten außerdem Anregungen für den eigenen Berufswunsch. Fragen Sie z.B., wann und wo Unterricht auch außerhalb der Schule stattfindet, ob Experten von außerhalb den Unterricht mitgestalten und ob die Schule Partnerschaften pflegt, z. B. auch im Ausland.</a:t>
            </a:r>
          </a:p>
        </p:txBody>
      </p:sp>
      <p:sp>
        <p:nvSpPr>
          <p:cNvPr id="317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DA2957B-38C9-4EC4-BE65-711F0120F030}" type="slidenum">
              <a:rPr kumimoji="0" lang="de-DE" smtClean="0"/>
              <a:pPr>
                <a:spcBef>
                  <a:spcPct val="0"/>
                </a:spcBef>
              </a:pPr>
              <a:t>18</a:t>
            </a:fld>
            <a:endParaRPr kumimoji="0" lang="de-DE"/>
          </a:p>
        </p:txBody>
      </p:sp>
    </p:spTree>
    <p:extLst>
      <p:ext uri="{BB962C8B-B14F-4D97-AF65-F5344CB8AC3E}">
        <p14:creationId xmlns:p14="http://schemas.microsoft.com/office/powerpoint/2010/main" val="120252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de-DE"/>
              <a:t>Titelmasterformat durch Klicken bearbeiten</a:t>
            </a:r>
            <a:endParaRPr lang="en-US"/>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Formatvorlage des Untertitelmasters durch Klicken bearbeiten</a:t>
            </a:r>
            <a:endParaRPr lang="en-US"/>
          </a:p>
        </p:txBody>
      </p:sp>
      <p:sp>
        <p:nvSpPr>
          <p:cNvPr id="4" name="Datumsplatzhalter 13"/>
          <p:cNvSpPr>
            <a:spLocks noGrp="1"/>
          </p:cNvSpPr>
          <p:nvPr>
            <p:ph type="dt" sz="half" idx="10"/>
          </p:nvPr>
        </p:nvSpPr>
        <p:spPr/>
        <p:txBody>
          <a:bodyPr/>
          <a:lstStyle>
            <a:lvl1pPr>
              <a:defRPr/>
            </a:lvl1pPr>
          </a:lstStyle>
          <a:p>
            <a:pPr>
              <a:defRPr/>
            </a:pPr>
            <a:endParaRPr lang="de-DE"/>
          </a:p>
        </p:txBody>
      </p:sp>
      <p:sp>
        <p:nvSpPr>
          <p:cNvPr id="5" name="Fußzeilenplatzhalter 2"/>
          <p:cNvSpPr>
            <a:spLocks noGrp="1"/>
          </p:cNvSpPr>
          <p:nvPr>
            <p:ph type="ftr" sz="quarter" idx="11"/>
          </p:nvPr>
        </p:nvSpPr>
        <p:spPr/>
        <p:txBody>
          <a:bodyPr/>
          <a:lstStyle>
            <a:lvl1pPr>
              <a:defRPr/>
            </a:lvl1pPr>
          </a:lstStyle>
          <a:p>
            <a:pPr>
              <a:defRPr/>
            </a:pPr>
            <a:endParaRPr lang="de-DE"/>
          </a:p>
        </p:txBody>
      </p:sp>
      <p:sp>
        <p:nvSpPr>
          <p:cNvPr id="6" name="Foliennummernplatzhalter 22"/>
          <p:cNvSpPr>
            <a:spLocks noGrp="1"/>
          </p:cNvSpPr>
          <p:nvPr>
            <p:ph type="sldNum" sz="quarter" idx="12"/>
          </p:nvPr>
        </p:nvSpPr>
        <p:spPr/>
        <p:txBody>
          <a:bodyPr/>
          <a:lstStyle>
            <a:lvl1pPr>
              <a:defRPr/>
            </a:lvl1pPr>
          </a:lstStyle>
          <a:p>
            <a:pPr>
              <a:defRPr/>
            </a:pPr>
            <a:fld id="{C8901EE5-D38C-4BA9-838F-A4DD4A73E7E7}" type="slidenum">
              <a:rPr lang="de-DE"/>
              <a:pPr>
                <a:defRPr/>
              </a:pPr>
              <a:t>‹Nr.›</a:t>
            </a:fld>
            <a:endParaRPr lang="de-DE"/>
          </a:p>
        </p:txBody>
      </p:sp>
    </p:spTree>
    <p:extLst>
      <p:ext uri="{BB962C8B-B14F-4D97-AF65-F5344CB8AC3E}">
        <p14:creationId xmlns:p14="http://schemas.microsoft.com/office/powerpoint/2010/main" val="2372071088"/>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13"/>
          <p:cNvSpPr>
            <a:spLocks noGrp="1"/>
          </p:cNvSpPr>
          <p:nvPr>
            <p:ph type="dt" sz="half" idx="10"/>
          </p:nvPr>
        </p:nvSpPr>
        <p:spPr/>
        <p:txBody>
          <a:bodyPr/>
          <a:lstStyle>
            <a:lvl1pPr>
              <a:defRPr/>
            </a:lvl1pPr>
          </a:lstStyle>
          <a:p>
            <a:pPr>
              <a:defRPr/>
            </a:pPr>
            <a:endParaRPr lang="de-DE"/>
          </a:p>
        </p:txBody>
      </p:sp>
      <p:sp>
        <p:nvSpPr>
          <p:cNvPr id="5" name="Fußzeilenplatzhalter 2"/>
          <p:cNvSpPr>
            <a:spLocks noGrp="1"/>
          </p:cNvSpPr>
          <p:nvPr>
            <p:ph type="ftr" sz="quarter" idx="11"/>
          </p:nvPr>
        </p:nvSpPr>
        <p:spPr/>
        <p:txBody>
          <a:bodyPr/>
          <a:lstStyle>
            <a:lvl1pPr>
              <a:defRPr/>
            </a:lvl1pPr>
          </a:lstStyle>
          <a:p>
            <a:pPr>
              <a:defRPr/>
            </a:pPr>
            <a:endParaRPr lang="de-DE"/>
          </a:p>
        </p:txBody>
      </p:sp>
      <p:sp>
        <p:nvSpPr>
          <p:cNvPr id="6" name="Foliennummernplatzhalter 22"/>
          <p:cNvSpPr>
            <a:spLocks noGrp="1"/>
          </p:cNvSpPr>
          <p:nvPr>
            <p:ph type="sldNum" sz="quarter" idx="12"/>
          </p:nvPr>
        </p:nvSpPr>
        <p:spPr/>
        <p:txBody>
          <a:bodyPr/>
          <a:lstStyle>
            <a:lvl1pPr>
              <a:defRPr/>
            </a:lvl1pPr>
          </a:lstStyle>
          <a:p>
            <a:pPr>
              <a:defRPr/>
            </a:pPr>
            <a:fld id="{9E14DC66-9776-4D92-B755-E4143FE83C82}" type="slidenum">
              <a:rPr lang="de-DE"/>
              <a:pPr>
                <a:defRPr/>
              </a:pPr>
              <a:t>‹Nr.›</a:t>
            </a:fld>
            <a:endParaRPr lang="de-DE"/>
          </a:p>
        </p:txBody>
      </p:sp>
    </p:spTree>
    <p:extLst>
      <p:ext uri="{BB962C8B-B14F-4D97-AF65-F5344CB8AC3E}">
        <p14:creationId xmlns:p14="http://schemas.microsoft.com/office/powerpoint/2010/main" val="4277165430"/>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13"/>
          <p:cNvSpPr>
            <a:spLocks noGrp="1"/>
          </p:cNvSpPr>
          <p:nvPr>
            <p:ph type="dt" sz="half" idx="10"/>
          </p:nvPr>
        </p:nvSpPr>
        <p:spPr/>
        <p:txBody>
          <a:bodyPr/>
          <a:lstStyle>
            <a:lvl1pPr>
              <a:defRPr/>
            </a:lvl1pPr>
          </a:lstStyle>
          <a:p>
            <a:pPr>
              <a:defRPr/>
            </a:pPr>
            <a:endParaRPr lang="de-DE"/>
          </a:p>
        </p:txBody>
      </p:sp>
      <p:sp>
        <p:nvSpPr>
          <p:cNvPr id="5" name="Fußzeilenplatzhalter 2"/>
          <p:cNvSpPr>
            <a:spLocks noGrp="1"/>
          </p:cNvSpPr>
          <p:nvPr>
            <p:ph type="ftr" sz="quarter" idx="11"/>
          </p:nvPr>
        </p:nvSpPr>
        <p:spPr/>
        <p:txBody>
          <a:bodyPr/>
          <a:lstStyle>
            <a:lvl1pPr>
              <a:defRPr/>
            </a:lvl1pPr>
          </a:lstStyle>
          <a:p>
            <a:pPr>
              <a:defRPr/>
            </a:pPr>
            <a:endParaRPr lang="de-DE"/>
          </a:p>
        </p:txBody>
      </p:sp>
      <p:sp>
        <p:nvSpPr>
          <p:cNvPr id="6" name="Foliennummernplatzhalter 22"/>
          <p:cNvSpPr>
            <a:spLocks noGrp="1"/>
          </p:cNvSpPr>
          <p:nvPr>
            <p:ph type="sldNum" sz="quarter" idx="12"/>
          </p:nvPr>
        </p:nvSpPr>
        <p:spPr/>
        <p:txBody>
          <a:bodyPr/>
          <a:lstStyle>
            <a:lvl1pPr>
              <a:defRPr/>
            </a:lvl1pPr>
          </a:lstStyle>
          <a:p>
            <a:pPr>
              <a:defRPr/>
            </a:pPr>
            <a:fld id="{C234A600-F28D-4B06-B7C3-3230BB930999}" type="slidenum">
              <a:rPr lang="de-DE"/>
              <a:pPr>
                <a:defRPr/>
              </a:pPr>
              <a:t>‹Nr.›</a:t>
            </a:fld>
            <a:endParaRPr lang="de-DE"/>
          </a:p>
        </p:txBody>
      </p:sp>
    </p:spTree>
    <p:extLst>
      <p:ext uri="{BB962C8B-B14F-4D97-AF65-F5344CB8AC3E}">
        <p14:creationId xmlns:p14="http://schemas.microsoft.com/office/powerpoint/2010/main" val="4288573699"/>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01625" y="228600"/>
            <a:ext cx="8510588" cy="1325563"/>
          </a:xfrm>
        </p:spPr>
        <p:txBody>
          <a:bodyPr/>
          <a:lstStyle/>
          <a:p>
            <a:r>
              <a:rPr lang="de-DE"/>
              <a:t>Titelmasterformat durch Klicken bearbeiten</a:t>
            </a:r>
          </a:p>
        </p:txBody>
      </p:sp>
      <p:sp>
        <p:nvSpPr>
          <p:cNvPr id="3" name="Textplatzhalter 2"/>
          <p:cNvSpPr>
            <a:spLocks noGrp="1"/>
          </p:cNvSpPr>
          <p:nvPr>
            <p:ph type="body" sz="half" idx="1"/>
          </p:nvPr>
        </p:nvSpPr>
        <p:spPr>
          <a:xfrm>
            <a:off x="301625" y="1676400"/>
            <a:ext cx="4194175" cy="44227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76400"/>
            <a:ext cx="4194175" cy="44227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13"/>
          <p:cNvSpPr>
            <a:spLocks noGrp="1"/>
          </p:cNvSpPr>
          <p:nvPr>
            <p:ph type="dt" sz="half" idx="10"/>
          </p:nvPr>
        </p:nvSpPr>
        <p:spPr/>
        <p:txBody>
          <a:bodyPr/>
          <a:lstStyle>
            <a:lvl1pPr>
              <a:defRPr/>
            </a:lvl1pPr>
          </a:lstStyle>
          <a:p>
            <a:pPr>
              <a:defRPr/>
            </a:pPr>
            <a:endParaRPr lang="de-DE"/>
          </a:p>
        </p:txBody>
      </p:sp>
      <p:sp>
        <p:nvSpPr>
          <p:cNvPr id="6" name="Fußzeilenplatzhalter 2"/>
          <p:cNvSpPr>
            <a:spLocks noGrp="1"/>
          </p:cNvSpPr>
          <p:nvPr>
            <p:ph type="ftr" sz="quarter" idx="11"/>
          </p:nvPr>
        </p:nvSpPr>
        <p:spPr/>
        <p:txBody>
          <a:bodyPr/>
          <a:lstStyle>
            <a:lvl1pPr>
              <a:defRPr/>
            </a:lvl1pPr>
          </a:lstStyle>
          <a:p>
            <a:pPr>
              <a:defRPr/>
            </a:pPr>
            <a:endParaRPr lang="de-DE"/>
          </a:p>
        </p:txBody>
      </p:sp>
      <p:sp>
        <p:nvSpPr>
          <p:cNvPr id="7" name="Foliennummernplatzhalter 22"/>
          <p:cNvSpPr>
            <a:spLocks noGrp="1"/>
          </p:cNvSpPr>
          <p:nvPr>
            <p:ph type="sldNum" sz="quarter" idx="12"/>
          </p:nvPr>
        </p:nvSpPr>
        <p:spPr/>
        <p:txBody>
          <a:bodyPr/>
          <a:lstStyle>
            <a:lvl1pPr>
              <a:defRPr/>
            </a:lvl1pPr>
          </a:lstStyle>
          <a:p>
            <a:pPr>
              <a:defRPr/>
            </a:pPr>
            <a:fld id="{08F86AA4-A0A1-455E-8825-8FB2CC57064E}" type="slidenum">
              <a:rPr lang="de-DE"/>
              <a:pPr>
                <a:defRPr/>
              </a:pPr>
              <a:t>‹Nr.›</a:t>
            </a:fld>
            <a:endParaRPr lang="de-DE"/>
          </a:p>
        </p:txBody>
      </p:sp>
    </p:spTree>
    <p:extLst>
      <p:ext uri="{BB962C8B-B14F-4D97-AF65-F5344CB8AC3E}">
        <p14:creationId xmlns:p14="http://schemas.microsoft.com/office/powerpoint/2010/main" val="108797477"/>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301625" y="228600"/>
            <a:ext cx="8510588" cy="1325563"/>
          </a:xfrm>
        </p:spPr>
        <p:txBody>
          <a:bodyPr/>
          <a:lstStyle/>
          <a:p>
            <a:r>
              <a:rPr lang="de-DE"/>
              <a:t>Titelmasterformat durch Klicken bearbeiten</a:t>
            </a:r>
          </a:p>
        </p:txBody>
      </p:sp>
      <p:sp>
        <p:nvSpPr>
          <p:cNvPr id="3" name="ClipArt-Platzhalter 2"/>
          <p:cNvSpPr>
            <a:spLocks noGrp="1"/>
          </p:cNvSpPr>
          <p:nvPr>
            <p:ph type="clipArt" sz="half" idx="1"/>
          </p:nvPr>
        </p:nvSpPr>
        <p:spPr>
          <a:xfrm>
            <a:off x="301625" y="1676400"/>
            <a:ext cx="4194175" cy="4422775"/>
          </a:xfrm>
        </p:spPr>
        <p:txBody>
          <a:bodyPr>
            <a:normAutofit/>
          </a:bodyPr>
          <a:lstStyle/>
          <a:p>
            <a:pPr lvl="0"/>
            <a:endParaRPr lang="de-DE" noProof="0"/>
          </a:p>
        </p:txBody>
      </p:sp>
      <p:sp>
        <p:nvSpPr>
          <p:cNvPr id="4" name="Textplatzhalter 3"/>
          <p:cNvSpPr>
            <a:spLocks noGrp="1"/>
          </p:cNvSpPr>
          <p:nvPr>
            <p:ph type="body" sz="half" idx="2"/>
          </p:nvPr>
        </p:nvSpPr>
        <p:spPr>
          <a:xfrm>
            <a:off x="4648200" y="1676400"/>
            <a:ext cx="4194175" cy="44227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13"/>
          <p:cNvSpPr>
            <a:spLocks noGrp="1"/>
          </p:cNvSpPr>
          <p:nvPr>
            <p:ph type="dt" sz="half" idx="10"/>
          </p:nvPr>
        </p:nvSpPr>
        <p:spPr/>
        <p:txBody>
          <a:bodyPr/>
          <a:lstStyle>
            <a:lvl1pPr>
              <a:defRPr/>
            </a:lvl1pPr>
          </a:lstStyle>
          <a:p>
            <a:pPr>
              <a:defRPr/>
            </a:pPr>
            <a:endParaRPr lang="de-DE"/>
          </a:p>
        </p:txBody>
      </p:sp>
      <p:sp>
        <p:nvSpPr>
          <p:cNvPr id="6" name="Fußzeilenplatzhalter 2"/>
          <p:cNvSpPr>
            <a:spLocks noGrp="1"/>
          </p:cNvSpPr>
          <p:nvPr>
            <p:ph type="ftr" sz="quarter" idx="11"/>
          </p:nvPr>
        </p:nvSpPr>
        <p:spPr/>
        <p:txBody>
          <a:bodyPr/>
          <a:lstStyle>
            <a:lvl1pPr>
              <a:defRPr/>
            </a:lvl1pPr>
          </a:lstStyle>
          <a:p>
            <a:pPr>
              <a:defRPr/>
            </a:pPr>
            <a:endParaRPr lang="de-DE"/>
          </a:p>
        </p:txBody>
      </p:sp>
      <p:sp>
        <p:nvSpPr>
          <p:cNvPr id="7" name="Foliennummernplatzhalter 22"/>
          <p:cNvSpPr>
            <a:spLocks noGrp="1"/>
          </p:cNvSpPr>
          <p:nvPr>
            <p:ph type="sldNum" sz="quarter" idx="12"/>
          </p:nvPr>
        </p:nvSpPr>
        <p:spPr/>
        <p:txBody>
          <a:bodyPr/>
          <a:lstStyle>
            <a:lvl1pPr>
              <a:defRPr/>
            </a:lvl1pPr>
          </a:lstStyle>
          <a:p>
            <a:pPr>
              <a:defRPr/>
            </a:pPr>
            <a:fld id="{3EEC0D44-E350-4F48-B731-62058A44C036}" type="slidenum">
              <a:rPr lang="de-DE"/>
              <a:pPr>
                <a:defRPr/>
              </a:pPr>
              <a:t>‹Nr.›</a:t>
            </a:fld>
            <a:endParaRPr lang="de-DE"/>
          </a:p>
        </p:txBody>
      </p:sp>
    </p:spTree>
    <p:extLst>
      <p:ext uri="{BB962C8B-B14F-4D97-AF65-F5344CB8AC3E}">
        <p14:creationId xmlns:p14="http://schemas.microsoft.com/office/powerpoint/2010/main" val="2133216132"/>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01625" y="228600"/>
            <a:ext cx="8510588" cy="1325563"/>
          </a:xfrm>
        </p:spPr>
        <p:txBody>
          <a:bodyPr/>
          <a:lstStyle/>
          <a:p>
            <a:r>
              <a:rPr lang="de-DE"/>
              <a:t>Titelmasterformat durch Klicken bearbeiten</a:t>
            </a:r>
          </a:p>
        </p:txBody>
      </p:sp>
      <p:sp>
        <p:nvSpPr>
          <p:cNvPr id="3" name="Inhaltsplatzhalter 2"/>
          <p:cNvSpPr>
            <a:spLocks noGrp="1"/>
          </p:cNvSpPr>
          <p:nvPr>
            <p:ph sz="half" idx="1"/>
          </p:nvPr>
        </p:nvSpPr>
        <p:spPr>
          <a:xfrm>
            <a:off x="301625" y="1676400"/>
            <a:ext cx="4194175" cy="44227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76400"/>
            <a:ext cx="4194175" cy="21351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63988"/>
            <a:ext cx="4194175" cy="21351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13"/>
          <p:cNvSpPr>
            <a:spLocks noGrp="1"/>
          </p:cNvSpPr>
          <p:nvPr>
            <p:ph type="dt" sz="half" idx="10"/>
          </p:nvPr>
        </p:nvSpPr>
        <p:spPr/>
        <p:txBody>
          <a:bodyPr/>
          <a:lstStyle>
            <a:lvl1pPr>
              <a:defRPr/>
            </a:lvl1pPr>
          </a:lstStyle>
          <a:p>
            <a:pPr>
              <a:defRPr/>
            </a:pPr>
            <a:endParaRPr lang="de-DE"/>
          </a:p>
        </p:txBody>
      </p:sp>
      <p:sp>
        <p:nvSpPr>
          <p:cNvPr id="7" name="Fußzeilenplatzhalter 2"/>
          <p:cNvSpPr>
            <a:spLocks noGrp="1"/>
          </p:cNvSpPr>
          <p:nvPr>
            <p:ph type="ftr" sz="quarter" idx="11"/>
          </p:nvPr>
        </p:nvSpPr>
        <p:spPr/>
        <p:txBody>
          <a:bodyPr/>
          <a:lstStyle>
            <a:lvl1pPr>
              <a:defRPr/>
            </a:lvl1pPr>
          </a:lstStyle>
          <a:p>
            <a:pPr>
              <a:defRPr/>
            </a:pPr>
            <a:endParaRPr lang="de-DE"/>
          </a:p>
        </p:txBody>
      </p:sp>
      <p:sp>
        <p:nvSpPr>
          <p:cNvPr id="8" name="Foliennummernplatzhalter 22"/>
          <p:cNvSpPr>
            <a:spLocks noGrp="1"/>
          </p:cNvSpPr>
          <p:nvPr>
            <p:ph type="sldNum" sz="quarter" idx="12"/>
          </p:nvPr>
        </p:nvSpPr>
        <p:spPr/>
        <p:txBody>
          <a:bodyPr/>
          <a:lstStyle>
            <a:lvl1pPr>
              <a:defRPr/>
            </a:lvl1pPr>
          </a:lstStyle>
          <a:p>
            <a:pPr>
              <a:defRPr/>
            </a:pPr>
            <a:fld id="{22A72295-6D42-4F1B-BFD9-696BAD4DFA2C}" type="slidenum">
              <a:rPr lang="de-DE"/>
              <a:pPr>
                <a:defRPr/>
              </a:pPr>
              <a:t>‹Nr.›</a:t>
            </a:fld>
            <a:endParaRPr lang="de-DE"/>
          </a:p>
        </p:txBody>
      </p:sp>
    </p:spTree>
    <p:extLst>
      <p:ext uri="{BB962C8B-B14F-4D97-AF65-F5344CB8AC3E}">
        <p14:creationId xmlns:p14="http://schemas.microsoft.com/office/powerpoint/2010/main" val="2744975070"/>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01625" y="228600"/>
            <a:ext cx="8510588" cy="1325563"/>
          </a:xfrm>
        </p:spPr>
        <p:txBody>
          <a:bodyPr/>
          <a:lstStyle/>
          <a:p>
            <a:r>
              <a:rPr lang="de-DE"/>
              <a:t>Titelmasterformat durch Klicken bearbeiten</a:t>
            </a:r>
          </a:p>
        </p:txBody>
      </p:sp>
      <p:sp>
        <p:nvSpPr>
          <p:cNvPr id="3" name="Tabellenplatzhalter 2"/>
          <p:cNvSpPr>
            <a:spLocks noGrp="1"/>
          </p:cNvSpPr>
          <p:nvPr>
            <p:ph type="tbl" idx="1"/>
          </p:nvPr>
        </p:nvSpPr>
        <p:spPr>
          <a:xfrm>
            <a:off x="301625" y="1676400"/>
            <a:ext cx="8540750" cy="4422775"/>
          </a:xfrm>
        </p:spPr>
        <p:txBody>
          <a:bodyPr>
            <a:normAutofit/>
          </a:bodyPr>
          <a:lstStyle/>
          <a:p>
            <a:pPr lvl="0"/>
            <a:endParaRPr lang="de-DE" noProof="0"/>
          </a:p>
        </p:txBody>
      </p:sp>
      <p:sp>
        <p:nvSpPr>
          <p:cNvPr id="4" name="Datumsplatzhalter 13"/>
          <p:cNvSpPr>
            <a:spLocks noGrp="1"/>
          </p:cNvSpPr>
          <p:nvPr>
            <p:ph type="dt" sz="half" idx="10"/>
          </p:nvPr>
        </p:nvSpPr>
        <p:spPr/>
        <p:txBody>
          <a:bodyPr/>
          <a:lstStyle>
            <a:lvl1pPr>
              <a:defRPr/>
            </a:lvl1pPr>
          </a:lstStyle>
          <a:p>
            <a:pPr>
              <a:defRPr/>
            </a:pPr>
            <a:endParaRPr lang="de-DE"/>
          </a:p>
        </p:txBody>
      </p:sp>
      <p:sp>
        <p:nvSpPr>
          <p:cNvPr id="5" name="Fußzeilenplatzhalter 2"/>
          <p:cNvSpPr>
            <a:spLocks noGrp="1"/>
          </p:cNvSpPr>
          <p:nvPr>
            <p:ph type="ftr" sz="quarter" idx="11"/>
          </p:nvPr>
        </p:nvSpPr>
        <p:spPr/>
        <p:txBody>
          <a:bodyPr/>
          <a:lstStyle>
            <a:lvl1pPr>
              <a:defRPr/>
            </a:lvl1pPr>
          </a:lstStyle>
          <a:p>
            <a:pPr>
              <a:defRPr/>
            </a:pPr>
            <a:endParaRPr lang="de-DE"/>
          </a:p>
        </p:txBody>
      </p:sp>
      <p:sp>
        <p:nvSpPr>
          <p:cNvPr id="6" name="Foliennummernplatzhalter 22"/>
          <p:cNvSpPr>
            <a:spLocks noGrp="1"/>
          </p:cNvSpPr>
          <p:nvPr>
            <p:ph type="sldNum" sz="quarter" idx="12"/>
          </p:nvPr>
        </p:nvSpPr>
        <p:spPr/>
        <p:txBody>
          <a:bodyPr/>
          <a:lstStyle>
            <a:lvl1pPr>
              <a:defRPr/>
            </a:lvl1pPr>
          </a:lstStyle>
          <a:p>
            <a:pPr>
              <a:defRPr/>
            </a:pPr>
            <a:fld id="{75348E58-688E-4166-A6D8-CFB6BCD25BFB}" type="slidenum">
              <a:rPr lang="de-DE"/>
              <a:pPr>
                <a:defRPr/>
              </a:pPr>
              <a:t>‹Nr.›</a:t>
            </a:fld>
            <a:endParaRPr lang="de-DE"/>
          </a:p>
        </p:txBody>
      </p:sp>
    </p:spTree>
    <p:extLst>
      <p:ext uri="{BB962C8B-B14F-4D97-AF65-F5344CB8AC3E}">
        <p14:creationId xmlns:p14="http://schemas.microsoft.com/office/powerpoint/2010/main" val="1233320105"/>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13"/>
          <p:cNvSpPr>
            <a:spLocks noGrp="1"/>
          </p:cNvSpPr>
          <p:nvPr>
            <p:ph type="dt" sz="half" idx="10"/>
          </p:nvPr>
        </p:nvSpPr>
        <p:spPr/>
        <p:txBody>
          <a:bodyPr/>
          <a:lstStyle>
            <a:lvl1pPr>
              <a:defRPr/>
            </a:lvl1pPr>
          </a:lstStyle>
          <a:p>
            <a:pPr>
              <a:defRPr/>
            </a:pPr>
            <a:endParaRPr lang="de-DE"/>
          </a:p>
        </p:txBody>
      </p:sp>
      <p:sp>
        <p:nvSpPr>
          <p:cNvPr id="5" name="Fußzeilenplatzhalter 2"/>
          <p:cNvSpPr>
            <a:spLocks noGrp="1"/>
          </p:cNvSpPr>
          <p:nvPr>
            <p:ph type="ftr" sz="quarter" idx="11"/>
          </p:nvPr>
        </p:nvSpPr>
        <p:spPr/>
        <p:txBody>
          <a:bodyPr/>
          <a:lstStyle>
            <a:lvl1pPr>
              <a:defRPr/>
            </a:lvl1pPr>
          </a:lstStyle>
          <a:p>
            <a:pPr>
              <a:defRPr/>
            </a:pPr>
            <a:endParaRPr lang="de-DE"/>
          </a:p>
        </p:txBody>
      </p:sp>
      <p:sp>
        <p:nvSpPr>
          <p:cNvPr id="6" name="Foliennummernplatzhalter 22"/>
          <p:cNvSpPr>
            <a:spLocks noGrp="1"/>
          </p:cNvSpPr>
          <p:nvPr>
            <p:ph type="sldNum" sz="quarter" idx="12"/>
          </p:nvPr>
        </p:nvSpPr>
        <p:spPr/>
        <p:txBody>
          <a:bodyPr/>
          <a:lstStyle>
            <a:lvl1pPr>
              <a:defRPr/>
            </a:lvl1pPr>
          </a:lstStyle>
          <a:p>
            <a:pPr>
              <a:defRPr/>
            </a:pPr>
            <a:fld id="{53875C8E-5118-4CE7-AEC5-CADBEA1557FA}" type="slidenum">
              <a:rPr lang="de-DE"/>
              <a:pPr>
                <a:defRPr/>
              </a:pPr>
              <a:t>‹Nr.›</a:t>
            </a:fld>
            <a:endParaRPr lang="de-DE"/>
          </a:p>
        </p:txBody>
      </p:sp>
    </p:spTree>
    <p:extLst>
      <p:ext uri="{BB962C8B-B14F-4D97-AF65-F5344CB8AC3E}">
        <p14:creationId xmlns:p14="http://schemas.microsoft.com/office/powerpoint/2010/main" val="180950279"/>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de-DE"/>
              <a:t>Titelmasterformat durch Klicken bearbeiten</a:t>
            </a:r>
            <a:endParaRPr lang="en-US"/>
          </a:p>
        </p:txBody>
      </p:sp>
      <p:sp>
        <p:nvSpPr>
          <p:cNvPr id="3" name="Textplatzhalt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071B473-90C1-4FE5-A7FA-6E1C23CB55DF}" type="slidenum">
              <a:rPr lang="de-DE"/>
              <a:pPr>
                <a:defRPr/>
              </a:pPr>
              <a:t>‹Nr.›</a:t>
            </a:fld>
            <a:endParaRPr lang="de-DE"/>
          </a:p>
        </p:txBody>
      </p:sp>
    </p:spTree>
    <p:extLst>
      <p:ext uri="{BB962C8B-B14F-4D97-AF65-F5344CB8AC3E}">
        <p14:creationId xmlns:p14="http://schemas.microsoft.com/office/powerpoint/2010/main" val="2145696901"/>
      </p:ext>
    </p:extLst>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13"/>
          <p:cNvSpPr>
            <a:spLocks noGrp="1"/>
          </p:cNvSpPr>
          <p:nvPr>
            <p:ph type="dt" sz="half" idx="10"/>
          </p:nvPr>
        </p:nvSpPr>
        <p:spPr/>
        <p:txBody>
          <a:bodyPr/>
          <a:lstStyle>
            <a:lvl1pPr>
              <a:defRPr/>
            </a:lvl1pPr>
          </a:lstStyle>
          <a:p>
            <a:pPr>
              <a:defRPr/>
            </a:pPr>
            <a:endParaRPr lang="de-DE"/>
          </a:p>
        </p:txBody>
      </p:sp>
      <p:sp>
        <p:nvSpPr>
          <p:cNvPr id="6" name="Fußzeilenplatzhalter 2"/>
          <p:cNvSpPr>
            <a:spLocks noGrp="1"/>
          </p:cNvSpPr>
          <p:nvPr>
            <p:ph type="ftr" sz="quarter" idx="11"/>
          </p:nvPr>
        </p:nvSpPr>
        <p:spPr/>
        <p:txBody>
          <a:bodyPr/>
          <a:lstStyle>
            <a:lvl1pPr>
              <a:defRPr/>
            </a:lvl1pPr>
          </a:lstStyle>
          <a:p>
            <a:pPr>
              <a:defRPr/>
            </a:pPr>
            <a:endParaRPr lang="de-DE"/>
          </a:p>
        </p:txBody>
      </p:sp>
      <p:sp>
        <p:nvSpPr>
          <p:cNvPr id="7" name="Foliennummernplatzhalter 22"/>
          <p:cNvSpPr>
            <a:spLocks noGrp="1"/>
          </p:cNvSpPr>
          <p:nvPr>
            <p:ph type="sldNum" sz="quarter" idx="12"/>
          </p:nvPr>
        </p:nvSpPr>
        <p:spPr/>
        <p:txBody>
          <a:bodyPr/>
          <a:lstStyle>
            <a:lvl1pPr>
              <a:defRPr/>
            </a:lvl1pPr>
          </a:lstStyle>
          <a:p>
            <a:pPr>
              <a:defRPr/>
            </a:pPr>
            <a:fld id="{E216AABE-4E34-41EB-8D42-2AA423A9FED6}" type="slidenum">
              <a:rPr lang="de-DE"/>
              <a:pPr>
                <a:defRPr/>
              </a:pPr>
              <a:t>‹Nr.›</a:t>
            </a:fld>
            <a:endParaRPr lang="de-DE"/>
          </a:p>
        </p:txBody>
      </p:sp>
    </p:spTree>
    <p:extLst>
      <p:ext uri="{BB962C8B-B14F-4D97-AF65-F5344CB8AC3E}">
        <p14:creationId xmlns:p14="http://schemas.microsoft.com/office/powerpoint/2010/main" val="4206961364"/>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de-DE"/>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de-DE"/>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13"/>
          <p:cNvSpPr>
            <a:spLocks noGrp="1"/>
          </p:cNvSpPr>
          <p:nvPr>
            <p:ph type="dt" sz="half" idx="10"/>
          </p:nvPr>
        </p:nvSpPr>
        <p:spPr/>
        <p:txBody>
          <a:bodyPr/>
          <a:lstStyle>
            <a:lvl1pPr>
              <a:defRPr/>
            </a:lvl1pPr>
          </a:lstStyle>
          <a:p>
            <a:pPr>
              <a:defRPr/>
            </a:pPr>
            <a:endParaRPr lang="de-DE"/>
          </a:p>
        </p:txBody>
      </p:sp>
      <p:sp>
        <p:nvSpPr>
          <p:cNvPr id="8" name="Fußzeilenplatzhalter 2"/>
          <p:cNvSpPr>
            <a:spLocks noGrp="1"/>
          </p:cNvSpPr>
          <p:nvPr>
            <p:ph type="ftr" sz="quarter" idx="11"/>
          </p:nvPr>
        </p:nvSpPr>
        <p:spPr/>
        <p:txBody>
          <a:bodyPr/>
          <a:lstStyle>
            <a:lvl1pPr>
              <a:defRPr/>
            </a:lvl1pPr>
          </a:lstStyle>
          <a:p>
            <a:pPr>
              <a:defRPr/>
            </a:pPr>
            <a:endParaRPr lang="de-DE"/>
          </a:p>
        </p:txBody>
      </p:sp>
      <p:sp>
        <p:nvSpPr>
          <p:cNvPr id="9" name="Foliennummernplatzhalter 22"/>
          <p:cNvSpPr>
            <a:spLocks noGrp="1"/>
          </p:cNvSpPr>
          <p:nvPr>
            <p:ph type="sldNum" sz="quarter" idx="12"/>
          </p:nvPr>
        </p:nvSpPr>
        <p:spPr/>
        <p:txBody>
          <a:bodyPr/>
          <a:lstStyle>
            <a:lvl1pPr>
              <a:defRPr/>
            </a:lvl1pPr>
          </a:lstStyle>
          <a:p>
            <a:pPr>
              <a:defRPr/>
            </a:pPr>
            <a:fld id="{8DAA4E32-9B00-4027-BE1D-ECDD367052F5}" type="slidenum">
              <a:rPr lang="de-DE"/>
              <a:pPr>
                <a:defRPr/>
              </a:pPr>
              <a:t>‹Nr.›</a:t>
            </a:fld>
            <a:endParaRPr lang="de-DE"/>
          </a:p>
        </p:txBody>
      </p:sp>
    </p:spTree>
    <p:extLst>
      <p:ext uri="{BB962C8B-B14F-4D97-AF65-F5344CB8AC3E}">
        <p14:creationId xmlns:p14="http://schemas.microsoft.com/office/powerpoint/2010/main" val="658447478"/>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13"/>
          <p:cNvSpPr>
            <a:spLocks noGrp="1"/>
          </p:cNvSpPr>
          <p:nvPr>
            <p:ph type="dt" sz="half" idx="10"/>
          </p:nvPr>
        </p:nvSpPr>
        <p:spPr/>
        <p:txBody>
          <a:bodyPr/>
          <a:lstStyle>
            <a:lvl1pPr>
              <a:defRPr/>
            </a:lvl1pPr>
          </a:lstStyle>
          <a:p>
            <a:pPr>
              <a:defRPr/>
            </a:pPr>
            <a:endParaRPr lang="de-DE"/>
          </a:p>
        </p:txBody>
      </p:sp>
      <p:sp>
        <p:nvSpPr>
          <p:cNvPr id="4" name="Fußzeilenplatzhalter 2"/>
          <p:cNvSpPr>
            <a:spLocks noGrp="1"/>
          </p:cNvSpPr>
          <p:nvPr>
            <p:ph type="ftr" sz="quarter" idx="11"/>
          </p:nvPr>
        </p:nvSpPr>
        <p:spPr/>
        <p:txBody>
          <a:bodyPr/>
          <a:lstStyle>
            <a:lvl1pPr>
              <a:defRPr/>
            </a:lvl1pPr>
          </a:lstStyle>
          <a:p>
            <a:pPr>
              <a:defRPr/>
            </a:pPr>
            <a:endParaRPr lang="de-DE"/>
          </a:p>
        </p:txBody>
      </p:sp>
      <p:sp>
        <p:nvSpPr>
          <p:cNvPr id="5" name="Foliennummernplatzhalter 22"/>
          <p:cNvSpPr>
            <a:spLocks noGrp="1"/>
          </p:cNvSpPr>
          <p:nvPr>
            <p:ph type="sldNum" sz="quarter" idx="12"/>
          </p:nvPr>
        </p:nvSpPr>
        <p:spPr/>
        <p:txBody>
          <a:bodyPr/>
          <a:lstStyle>
            <a:lvl1pPr>
              <a:defRPr/>
            </a:lvl1pPr>
          </a:lstStyle>
          <a:p>
            <a:pPr>
              <a:defRPr/>
            </a:pPr>
            <a:fld id="{515EB454-F8DC-481A-850F-C2B6ED2709B7}" type="slidenum">
              <a:rPr lang="de-DE"/>
              <a:pPr>
                <a:defRPr/>
              </a:pPr>
              <a:t>‹Nr.›</a:t>
            </a:fld>
            <a:endParaRPr lang="de-DE"/>
          </a:p>
        </p:txBody>
      </p:sp>
    </p:spTree>
    <p:extLst>
      <p:ext uri="{BB962C8B-B14F-4D97-AF65-F5344CB8AC3E}">
        <p14:creationId xmlns:p14="http://schemas.microsoft.com/office/powerpoint/2010/main" val="1397586888"/>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3"/>
          <p:cNvSpPr>
            <a:spLocks noGrp="1"/>
          </p:cNvSpPr>
          <p:nvPr>
            <p:ph type="dt" sz="half" idx="10"/>
          </p:nvPr>
        </p:nvSpPr>
        <p:spPr/>
        <p:txBody>
          <a:bodyPr/>
          <a:lstStyle>
            <a:lvl1pPr>
              <a:defRPr/>
            </a:lvl1pPr>
          </a:lstStyle>
          <a:p>
            <a:pPr>
              <a:defRPr/>
            </a:pPr>
            <a:endParaRPr lang="de-DE"/>
          </a:p>
        </p:txBody>
      </p:sp>
      <p:sp>
        <p:nvSpPr>
          <p:cNvPr id="3" name="Fußzeilenplatzhalter 2"/>
          <p:cNvSpPr>
            <a:spLocks noGrp="1"/>
          </p:cNvSpPr>
          <p:nvPr>
            <p:ph type="ftr" sz="quarter" idx="11"/>
          </p:nvPr>
        </p:nvSpPr>
        <p:spPr/>
        <p:txBody>
          <a:bodyPr/>
          <a:lstStyle>
            <a:lvl1pPr>
              <a:defRPr/>
            </a:lvl1pPr>
          </a:lstStyle>
          <a:p>
            <a:pPr>
              <a:defRPr/>
            </a:pPr>
            <a:endParaRPr lang="de-DE"/>
          </a:p>
        </p:txBody>
      </p:sp>
      <p:sp>
        <p:nvSpPr>
          <p:cNvPr id="4" name="Foliennummernplatzhalter 22"/>
          <p:cNvSpPr>
            <a:spLocks noGrp="1"/>
          </p:cNvSpPr>
          <p:nvPr>
            <p:ph type="sldNum" sz="quarter" idx="12"/>
          </p:nvPr>
        </p:nvSpPr>
        <p:spPr/>
        <p:txBody>
          <a:bodyPr/>
          <a:lstStyle>
            <a:lvl1pPr>
              <a:defRPr/>
            </a:lvl1pPr>
          </a:lstStyle>
          <a:p>
            <a:pPr>
              <a:defRPr/>
            </a:pPr>
            <a:fld id="{3A89A3DF-2979-458D-84FC-C0FB567C9917}" type="slidenum">
              <a:rPr lang="de-DE"/>
              <a:pPr>
                <a:defRPr/>
              </a:pPr>
              <a:t>‹Nr.›</a:t>
            </a:fld>
            <a:endParaRPr lang="de-DE"/>
          </a:p>
        </p:txBody>
      </p:sp>
    </p:spTree>
    <p:extLst>
      <p:ext uri="{BB962C8B-B14F-4D97-AF65-F5344CB8AC3E}">
        <p14:creationId xmlns:p14="http://schemas.microsoft.com/office/powerpoint/2010/main" val="164870575"/>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de-DE"/>
              <a:t>Titelmasterformat durch Klicken bearbeiten</a:t>
            </a:r>
            <a:endParaRPr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de-DE"/>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13"/>
          <p:cNvSpPr>
            <a:spLocks noGrp="1"/>
          </p:cNvSpPr>
          <p:nvPr>
            <p:ph type="dt" sz="half" idx="10"/>
          </p:nvPr>
        </p:nvSpPr>
        <p:spPr/>
        <p:txBody>
          <a:bodyPr/>
          <a:lstStyle>
            <a:lvl1pPr>
              <a:defRPr/>
            </a:lvl1pPr>
          </a:lstStyle>
          <a:p>
            <a:pPr>
              <a:defRPr/>
            </a:pPr>
            <a:endParaRPr lang="de-DE"/>
          </a:p>
        </p:txBody>
      </p:sp>
      <p:sp>
        <p:nvSpPr>
          <p:cNvPr id="6" name="Fußzeilenplatzhalter 2"/>
          <p:cNvSpPr>
            <a:spLocks noGrp="1"/>
          </p:cNvSpPr>
          <p:nvPr>
            <p:ph type="ftr" sz="quarter" idx="11"/>
          </p:nvPr>
        </p:nvSpPr>
        <p:spPr/>
        <p:txBody>
          <a:bodyPr/>
          <a:lstStyle>
            <a:lvl1pPr>
              <a:defRPr/>
            </a:lvl1pPr>
          </a:lstStyle>
          <a:p>
            <a:pPr>
              <a:defRPr/>
            </a:pPr>
            <a:endParaRPr lang="de-DE"/>
          </a:p>
        </p:txBody>
      </p:sp>
      <p:sp>
        <p:nvSpPr>
          <p:cNvPr id="7" name="Foliennummernplatzhalter 22"/>
          <p:cNvSpPr>
            <a:spLocks noGrp="1"/>
          </p:cNvSpPr>
          <p:nvPr>
            <p:ph type="sldNum" sz="quarter" idx="12"/>
          </p:nvPr>
        </p:nvSpPr>
        <p:spPr/>
        <p:txBody>
          <a:bodyPr/>
          <a:lstStyle>
            <a:lvl1pPr>
              <a:defRPr/>
            </a:lvl1pPr>
          </a:lstStyle>
          <a:p>
            <a:pPr>
              <a:defRPr/>
            </a:pPr>
            <a:fld id="{8AC08776-EC3A-42D6-B982-2B93FAEC42BF}" type="slidenum">
              <a:rPr lang="de-DE"/>
              <a:pPr>
                <a:defRPr/>
              </a:pPr>
              <a:t>‹Nr.›</a:t>
            </a:fld>
            <a:endParaRPr lang="de-DE"/>
          </a:p>
        </p:txBody>
      </p:sp>
    </p:spTree>
    <p:extLst>
      <p:ext uri="{BB962C8B-B14F-4D97-AF65-F5344CB8AC3E}">
        <p14:creationId xmlns:p14="http://schemas.microsoft.com/office/powerpoint/2010/main" val="1445173941"/>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de-DE"/>
              <a:t>Titelmasterformat durch Klicken bearbeiten</a:t>
            </a:r>
            <a:endParaRPr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de-DE" noProof="0"/>
              <a:t>Bild durch Klicken auf Symbol hinzufügen</a:t>
            </a:r>
            <a:endParaRPr lang="en-US" noProof="0" dirty="0"/>
          </a:p>
        </p:txBody>
      </p:sp>
      <p:sp>
        <p:nvSpPr>
          <p:cNvPr id="4" name="Textplatzhalt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de-DE"/>
              <a:t>Textmasterformate durch Klicken bearbeiten</a:t>
            </a:r>
          </a:p>
        </p:txBody>
      </p:sp>
      <p:sp>
        <p:nvSpPr>
          <p:cNvPr id="5" name="Datumsplatzhalter 13"/>
          <p:cNvSpPr>
            <a:spLocks noGrp="1"/>
          </p:cNvSpPr>
          <p:nvPr>
            <p:ph type="dt" sz="half" idx="10"/>
          </p:nvPr>
        </p:nvSpPr>
        <p:spPr/>
        <p:txBody>
          <a:bodyPr/>
          <a:lstStyle>
            <a:lvl1pPr>
              <a:defRPr/>
            </a:lvl1pPr>
          </a:lstStyle>
          <a:p>
            <a:pPr>
              <a:defRPr/>
            </a:pPr>
            <a:endParaRPr lang="de-DE"/>
          </a:p>
        </p:txBody>
      </p:sp>
      <p:sp>
        <p:nvSpPr>
          <p:cNvPr id="6" name="Fußzeilenplatzhalter 2"/>
          <p:cNvSpPr>
            <a:spLocks noGrp="1"/>
          </p:cNvSpPr>
          <p:nvPr>
            <p:ph type="ftr" sz="quarter" idx="11"/>
          </p:nvPr>
        </p:nvSpPr>
        <p:spPr/>
        <p:txBody>
          <a:bodyPr/>
          <a:lstStyle>
            <a:lvl1pPr>
              <a:defRPr/>
            </a:lvl1pPr>
          </a:lstStyle>
          <a:p>
            <a:pPr>
              <a:defRPr/>
            </a:pPr>
            <a:endParaRPr lang="de-DE"/>
          </a:p>
        </p:txBody>
      </p:sp>
      <p:sp>
        <p:nvSpPr>
          <p:cNvPr id="7" name="Foliennummernplatzhalter 22"/>
          <p:cNvSpPr>
            <a:spLocks noGrp="1"/>
          </p:cNvSpPr>
          <p:nvPr>
            <p:ph type="sldNum" sz="quarter" idx="12"/>
          </p:nvPr>
        </p:nvSpPr>
        <p:spPr/>
        <p:txBody>
          <a:bodyPr/>
          <a:lstStyle>
            <a:lvl1pPr>
              <a:defRPr/>
            </a:lvl1pPr>
          </a:lstStyle>
          <a:p>
            <a:pPr>
              <a:defRPr/>
            </a:pPr>
            <a:fld id="{F542A9D6-2DB4-454D-A0ED-16FEB71774CF}" type="slidenum">
              <a:rPr lang="de-DE"/>
              <a:pPr>
                <a:defRPr/>
              </a:pPr>
              <a:t>‹Nr.›</a:t>
            </a:fld>
            <a:endParaRPr lang="de-DE"/>
          </a:p>
        </p:txBody>
      </p:sp>
    </p:spTree>
    <p:extLst>
      <p:ext uri="{BB962C8B-B14F-4D97-AF65-F5344CB8AC3E}">
        <p14:creationId xmlns:p14="http://schemas.microsoft.com/office/powerpoint/2010/main" val="1095011811"/>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de-DE"/>
              <a:t>Titelmasterformat durch Klicken bearbeiten</a:t>
            </a:r>
            <a:endParaRPr lang="en-US"/>
          </a:p>
        </p:txBody>
      </p:sp>
      <p:sp>
        <p:nvSpPr>
          <p:cNvPr id="1027" name="Textplatzhalt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endParaRPr lang="de-DE"/>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de-DE"/>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pPr>
              <a:defRPr/>
            </a:pPr>
            <a:fld id="{CB3FC1B0-2C0F-4E58-AFBD-DB9A3A9E6A96}" type="slidenum">
              <a:rPr lang="de-DE"/>
              <a:pPr>
                <a:defRPr/>
              </a:pPr>
              <a:t>‹Nr.›</a:t>
            </a:fld>
            <a:endParaRPr lang="de-DE"/>
          </a:p>
        </p:txBody>
      </p:sp>
    </p:spTree>
  </p:cSld>
  <p:clrMap bg1="dk1" tx1="lt1" bg2="dk2" tx2="lt2" accent1="accent1" accent2="accent2" accent3="accent3" accent4="accent4" accent5="accent5" accent6="accent6" hlink="hlink" folHlink="folHlink"/>
  <p:sldLayoutIdLst>
    <p:sldLayoutId id="2147483822" r:id="rId1"/>
    <p:sldLayoutId id="2147483823" r:id="rId2"/>
    <p:sldLayoutId id="2147483837"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6" r:id="rId15"/>
  </p:sldLayoutIdLst>
  <p:transition spd="med">
    <p:wipe dir="r"/>
  </p:transition>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a:defRPr>
      </a:lvl2pPr>
      <a:lvl3pPr algn="ctr" rtl="0" eaLnBrk="0" fontAlgn="base" hangingPunct="0">
        <a:spcBef>
          <a:spcPct val="0"/>
        </a:spcBef>
        <a:spcAft>
          <a:spcPct val="0"/>
        </a:spcAft>
        <a:defRPr sz="4100" b="1">
          <a:solidFill>
            <a:schemeClr val="tx1"/>
          </a:solidFill>
          <a:latin typeface="Lucida Sans"/>
        </a:defRPr>
      </a:lvl3pPr>
      <a:lvl4pPr algn="ctr" rtl="0" eaLnBrk="0" fontAlgn="base" hangingPunct="0">
        <a:spcBef>
          <a:spcPct val="0"/>
        </a:spcBef>
        <a:spcAft>
          <a:spcPct val="0"/>
        </a:spcAft>
        <a:defRPr sz="4100" b="1">
          <a:solidFill>
            <a:schemeClr val="tx1"/>
          </a:solidFill>
          <a:latin typeface="Lucida Sans"/>
        </a:defRPr>
      </a:lvl4pPr>
      <a:lvl5pPr algn="ctr" rtl="0" eaLnBrk="0" fontAlgn="base" hangingPunct="0">
        <a:spcBef>
          <a:spcPct val="0"/>
        </a:spcBef>
        <a:spcAft>
          <a:spcPct val="0"/>
        </a:spcAft>
        <a:defRPr sz="4100" b="1">
          <a:solidFill>
            <a:schemeClr val="tx1"/>
          </a:solidFill>
          <a:latin typeface="Lucida Sans"/>
        </a:defRPr>
      </a:lvl5pPr>
      <a:lvl6pPr marL="457200" algn="ctr" rtl="0" fontAlgn="base">
        <a:spcBef>
          <a:spcPct val="0"/>
        </a:spcBef>
        <a:spcAft>
          <a:spcPct val="0"/>
        </a:spcAft>
        <a:defRPr sz="4100" b="1">
          <a:solidFill>
            <a:schemeClr val="tx1"/>
          </a:solidFill>
          <a:latin typeface="Lucida Sans"/>
        </a:defRPr>
      </a:lvl6pPr>
      <a:lvl7pPr marL="914400" algn="ctr" rtl="0" fontAlgn="base">
        <a:spcBef>
          <a:spcPct val="0"/>
        </a:spcBef>
        <a:spcAft>
          <a:spcPct val="0"/>
        </a:spcAft>
        <a:defRPr sz="4100" b="1">
          <a:solidFill>
            <a:schemeClr val="tx1"/>
          </a:solidFill>
          <a:latin typeface="Lucida Sans"/>
        </a:defRPr>
      </a:lvl7pPr>
      <a:lvl8pPr marL="1371600" algn="ctr" rtl="0" fontAlgn="base">
        <a:spcBef>
          <a:spcPct val="0"/>
        </a:spcBef>
        <a:spcAft>
          <a:spcPct val="0"/>
        </a:spcAft>
        <a:defRPr sz="4100" b="1">
          <a:solidFill>
            <a:schemeClr val="tx1"/>
          </a:solidFill>
          <a:latin typeface="Lucida Sans"/>
        </a:defRPr>
      </a:lvl8pPr>
      <a:lvl9pPr marL="1828800" algn="ctr" rtl="0" fontAlgn="base">
        <a:spcBef>
          <a:spcPct val="0"/>
        </a:spcBef>
        <a:spcAft>
          <a:spcPct val="0"/>
        </a:spcAft>
        <a:defRPr sz="4100" b="1">
          <a:solidFill>
            <a:schemeClr val="tx1"/>
          </a:solidFill>
          <a:latin typeface="Lucida Sans"/>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OV00871.M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rs1-stolberg.de/beratung/schullaufbahn.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gottfried-kinkel-realschule.d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Rot="1" noChangeArrowheads="1"/>
          </p:cNvSpPr>
          <p:nvPr>
            <p:ph type="ctrTitle"/>
          </p:nvPr>
        </p:nvSpPr>
        <p:spPr>
          <a:xfrm>
            <a:off x="0" y="4429125"/>
            <a:ext cx="9144000" cy="2057400"/>
          </a:xfrm>
        </p:spPr>
        <p:txBody>
          <a:bodyPr/>
          <a:lstStyle/>
          <a:p>
            <a:pPr eaLnBrk="1" fontAlgn="auto" hangingPunct="1">
              <a:spcAft>
                <a:spcPts val="0"/>
              </a:spcAft>
              <a:defRPr/>
            </a:pPr>
            <a:r>
              <a:rPr lang="de-DE"/>
              <a:t>Gottfried-Kinkel-Realschule</a:t>
            </a:r>
            <a:endParaRPr lang="de-DE" dirty="0"/>
          </a:p>
        </p:txBody>
      </p:sp>
      <p:sp>
        <p:nvSpPr>
          <p:cNvPr id="26627" name="Rectangle 3"/>
          <p:cNvSpPr>
            <a:spLocks noGrp="1" noRot="1" noChangeArrowheads="1"/>
          </p:cNvSpPr>
          <p:nvPr>
            <p:ph type="subTitle" idx="1"/>
          </p:nvPr>
        </p:nvSpPr>
        <p:spPr>
          <a:xfrm>
            <a:off x="990600" y="548680"/>
            <a:ext cx="7010400" cy="936104"/>
          </a:xfrm>
        </p:spPr>
        <p:txBody>
          <a:bodyPr/>
          <a:lstStyle/>
          <a:p>
            <a:pPr eaLnBrk="1" hangingPunct="1"/>
            <a:r>
              <a:rPr lang="de-DE" dirty="0"/>
              <a:t>Herzlich willkommen</a:t>
            </a:r>
          </a:p>
          <a:p>
            <a:pPr eaLnBrk="1" hangingPunct="1"/>
            <a:r>
              <a:rPr lang="de-DE" dirty="0"/>
              <a:t>an der </a:t>
            </a:r>
          </a:p>
        </p:txBody>
      </p:sp>
      <p:sp>
        <p:nvSpPr>
          <p:cNvPr id="26628" name="Rectangle 4"/>
          <p:cNvSpPr>
            <a:spLocks noChangeArrowheads="1"/>
          </p:cNvSpPr>
          <p:nvPr/>
        </p:nvSpPr>
        <p:spPr bwMode="auto">
          <a:xfrm>
            <a:off x="990600" y="1600200"/>
            <a:ext cx="7010400" cy="609600"/>
          </a:xfrm>
          <a:prstGeom prst="rect">
            <a:avLst/>
          </a:prstGeom>
          <a:noFill/>
          <a:ln w="9525">
            <a:noFill/>
            <a:miter lim="800000"/>
            <a:headEnd/>
            <a:tailEnd/>
          </a:ln>
          <a:effectLst/>
        </p:spPr>
        <p:txBody>
          <a:bodyPr lIns="92075" tIns="46038" rIns="92075" bIns="46038"/>
          <a:lstStyle/>
          <a:p>
            <a:pPr algn="ctr" eaLnBrk="1" hangingPunct="1">
              <a:spcBef>
                <a:spcPct val="20000"/>
              </a:spcBef>
              <a:buClr>
                <a:schemeClr val="tx2"/>
              </a:buClr>
              <a:buSzPct val="75000"/>
              <a:buFont typeface="Wingdings" pitchFamily="2" charset="2"/>
              <a:buNone/>
              <a:defRPr/>
            </a:pPr>
            <a:endParaRPr lang="de-DE" sz="3200" dirty="0">
              <a:effectLst>
                <a:outerShdw blurRad="38100" dist="38100" dir="2700000" algn="tl">
                  <a:srgbClr val="000000"/>
                </a:outerShdw>
              </a:effectLst>
              <a:latin typeface="Times New Roman" pitchFamily="18" charset="0"/>
            </a:endParaRPr>
          </a:p>
        </p:txBody>
      </p:sp>
      <p:pic>
        <p:nvPicPr>
          <p:cNvPr id="5125" name="Grafik 5" descr="Gottfried mit weißen Buchstab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772816"/>
            <a:ext cx="3889375" cy="295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10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2" dur="1000"/>
                                        <p:tgtEl>
                                          <p:spTgt spid="26627">
                                            <p:txEl>
                                              <p:pRg st="1" end="1"/>
                                            </p:txEl>
                                          </p:spTgt>
                                        </p:tgtEl>
                                      </p:cBhvr>
                                    </p:animEffect>
                                  </p:childTnLst>
                                </p:cTn>
                              </p:par>
                            </p:childTnLst>
                          </p:cTn>
                        </p:par>
                        <p:par>
                          <p:cTn id="13" fill="hold" nodeType="afterGroup">
                            <p:stCondLst>
                              <p:cond delay="1000"/>
                            </p:stCondLst>
                            <p:childTnLst>
                              <p:par>
                                <p:cTn id="14" presetID="3" presetClass="entr" presetSubtype="10" fill="hold" grpId="0" nodeType="afterEffect" nodePh="1">
                                  <p:stCondLst>
                                    <p:cond delay="0"/>
                                  </p:stCondLst>
                                  <p:endCondLst>
                                    <p:cond evt="begin" delay="0">
                                      <p:tn val="14"/>
                                    </p:cond>
                                  </p:endCondLst>
                                  <p:childTnLst>
                                    <p:set>
                                      <p:cBhvr>
                                        <p:cTn id="15" dur="1" fill="hold">
                                          <p:stCondLst>
                                            <p:cond delay="0"/>
                                          </p:stCondLst>
                                        </p:cTn>
                                        <p:tgtEl>
                                          <p:spTgt spid="26628"/>
                                        </p:tgtEl>
                                        <p:attrNameLst>
                                          <p:attrName>style.visibility</p:attrName>
                                        </p:attrNameLst>
                                      </p:cBhvr>
                                      <p:to>
                                        <p:strVal val="visible"/>
                                      </p:to>
                                    </p:set>
                                    <p:animEffect transition="in" filter="blinds(horizontal)">
                                      <p:cBhvr>
                                        <p:cTn id="16" dur="1000"/>
                                        <p:tgtEl>
                                          <p:spTgt spid="26628"/>
                                        </p:tgtEl>
                                      </p:cBhvr>
                                    </p:animEffect>
                                  </p:childTnLst>
                                </p:cTn>
                              </p:par>
                            </p:childTnLst>
                          </p:cTn>
                        </p:par>
                        <p:par>
                          <p:cTn id="17" fill="hold" nodeType="afterGroup">
                            <p:stCondLst>
                              <p:cond delay="2000"/>
                            </p:stCondLst>
                            <p:childTnLst>
                              <p:par>
                                <p:cTn id="18" presetID="3" presetClass="entr" presetSubtype="10" fill="hold" nodeType="afterEffect">
                                  <p:stCondLst>
                                    <p:cond delay="0"/>
                                  </p:stCondLst>
                                  <p:childTnLst>
                                    <p:set>
                                      <p:cBhvr>
                                        <p:cTn id="19" dur="1" fill="hold">
                                          <p:stCondLst>
                                            <p:cond delay="0"/>
                                          </p:stCondLst>
                                        </p:cTn>
                                        <p:tgtEl>
                                          <p:spTgt spid="26626"/>
                                        </p:tgtEl>
                                        <p:attrNameLst>
                                          <p:attrName>style.visibility</p:attrName>
                                        </p:attrNameLst>
                                      </p:cBhvr>
                                      <p:to>
                                        <p:strVal val="visible"/>
                                      </p:to>
                                    </p:set>
                                    <p:animEffect transition="in" filter="blinds(horizontal)">
                                      <p:cBhvr>
                                        <p:cTn id="20"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684213" y="625475"/>
            <a:ext cx="7772400" cy="1219200"/>
          </a:xfrm>
        </p:spPr>
        <p:txBody>
          <a:bodyPr/>
          <a:lstStyle/>
          <a:p>
            <a:pPr eaLnBrk="1" fontAlgn="auto" hangingPunct="1">
              <a:spcAft>
                <a:spcPts val="0"/>
              </a:spcAft>
              <a:defRPr/>
            </a:pPr>
            <a:r>
              <a:rPr lang="de-DE"/>
              <a:t>Erwartungen der Realschule</a:t>
            </a:r>
          </a:p>
        </p:txBody>
      </p:sp>
      <p:sp>
        <p:nvSpPr>
          <p:cNvPr id="68612" name="Rectangle 4"/>
          <p:cNvSpPr>
            <a:spLocks noGrp="1" noRot="1" noChangeArrowheads="1"/>
          </p:cNvSpPr>
          <p:nvPr>
            <p:ph sz="half" idx="1"/>
          </p:nvPr>
        </p:nvSpPr>
        <p:spPr>
          <a:xfrm>
            <a:off x="3657600" y="1927225"/>
            <a:ext cx="5091113" cy="4454525"/>
          </a:xfrm>
        </p:spPr>
        <p:txBody>
          <a:bodyPr/>
          <a:lstStyle/>
          <a:p>
            <a:pPr eaLnBrk="1" hangingPunct="1"/>
            <a:r>
              <a:rPr lang="de-DE"/>
              <a:t>Leistungsbereitschaft</a:t>
            </a:r>
          </a:p>
          <a:p>
            <a:pPr eaLnBrk="1" hangingPunct="1"/>
            <a:r>
              <a:rPr lang="de-DE"/>
              <a:t>Motivation</a:t>
            </a:r>
          </a:p>
          <a:p>
            <a:pPr eaLnBrk="1" hangingPunct="1"/>
            <a:r>
              <a:rPr lang="de-DE"/>
              <a:t>Eigenständiges Lernen</a:t>
            </a:r>
          </a:p>
          <a:p>
            <a:pPr eaLnBrk="1" hangingPunct="1"/>
            <a:r>
              <a:rPr lang="de-DE"/>
              <a:t>Häusliche Arbeit</a:t>
            </a:r>
          </a:p>
          <a:p>
            <a:pPr eaLnBrk="1" hangingPunct="1"/>
            <a:r>
              <a:rPr lang="de-DE"/>
              <a:t>Stabilität</a:t>
            </a:r>
          </a:p>
          <a:p>
            <a:pPr eaLnBrk="1" hangingPunct="1"/>
            <a:r>
              <a:rPr lang="de-DE"/>
              <a:t>Einhalten von Regeln</a:t>
            </a:r>
          </a:p>
          <a:p>
            <a:pPr eaLnBrk="1" hangingPunct="1"/>
            <a:r>
              <a:rPr lang="de-DE"/>
              <a:t>Menschliches Miteinander</a:t>
            </a:r>
          </a:p>
          <a:p>
            <a:pPr eaLnBrk="1" hangingPunct="1">
              <a:buFont typeface="Wingdings" panose="05000000000000000000" pitchFamily="2" charset="2"/>
              <a:buNone/>
            </a:pPr>
            <a:r>
              <a:rPr lang="de-DE" sz="2000"/>
              <a:t>	(gegenseitiger Respekt, Höflichkeit, ...)</a:t>
            </a:r>
          </a:p>
        </p:txBody>
      </p:sp>
      <p:sp>
        <p:nvSpPr>
          <p:cNvPr id="16388"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420074BE-FBC1-47A0-A60B-17C2E4BF600B}" type="slidenum">
              <a:rPr lang="de-DE" sz="1200" smtClean="0">
                <a:solidFill>
                  <a:srgbClr val="BCBCBC"/>
                </a:solidFill>
                <a:latin typeface="Arial" panose="020B0604020202020204" pitchFamily="34" charset="0"/>
              </a:rPr>
              <a:pPr>
                <a:spcBef>
                  <a:spcPct val="0"/>
                </a:spcBef>
                <a:buClrTx/>
                <a:buSzTx/>
                <a:buFontTx/>
                <a:buNone/>
              </a:pPr>
              <a:t>10</a:t>
            </a:fld>
            <a:endParaRPr lang="de-DE" sz="1200">
              <a:solidFill>
                <a:srgbClr val="BCBCBC"/>
              </a:solidFill>
              <a:latin typeface="Arial" panose="020B0604020202020204" pitchFamily="34" charset="0"/>
            </a:endParaRPr>
          </a:p>
        </p:txBody>
      </p:sp>
      <p:sp>
        <p:nvSpPr>
          <p:cNvPr id="68614" name="Text Box 6"/>
          <p:cNvSpPr txBox="1">
            <a:spLocks noChangeArrowheads="1"/>
          </p:cNvSpPr>
          <p:nvPr/>
        </p:nvSpPr>
        <p:spPr bwMode="auto">
          <a:xfrm>
            <a:off x="669925" y="1892300"/>
            <a:ext cx="3140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de-DE">
                <a:latin typeface="Times New Roman" panose="02020603050405020304" pitchFamily="18" charset="0"/>
              </a:rPr>
              <a:t>Was wir erwarten:</a:t>
            </a:r>
          </a:p>
        </p:txBody>
      </p:sp>
      <p:pic>
        <p:nvPicPr>
          <p:cNvPr id="68616" name="Picture 8" descr="Schreibe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708275"/>
            <a:ext cx="34925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blinds(horizontal)">
                                      <p:cBhvr>
                                        <p:cTn id="7" dur="1000"/>
                                        <p:tgtEl>
                                          <p:spTgt spid="68610"/>
                                        </p:tgtEl>
                                      </p:cBhvr>
                                    </p:animEffect>
                                  </p:childTnLst>
                                </p:cTn>
                              </p:par>
                            </p:childTnLst>
                          </p:cTn>
                        </p:par>
                        <p:par>
                          <p:cTn id="8" fill="hold" nodeType="afterGroup">
                            <p:stCondLst>
                              <p:cond delay="1000"/>
                            </p:stCondLst>
                            <p:childTnLst>
                              <p:par>
                                <p:cTn id="9" presetID="3" presetClass="entr" presetSubtype="10" fill="hold" grpId="0" nodeType="afterEffect">
                                  <p:stCondLst>
                                    <p:cond delay="1000"/>
                                  </p:stCondLst>
                                  <p:childTnLst>
                                    <p:set>
                                      <p:cBhvr>
                                        <p:cTn id="10" dur="1" fill="hold">
                                          <p:stCondLst>
                                            <p:cond delay="0"/>
                                          </p:stCondLst>
                                        </p:cTn>
                                        <p:tgtEl>
                                          <p:spTgt spid="68614"/>
                                        </p:tgtEl>
                                        <p:attrNameLst>
                                          <p:attrName>style.visibility</p:attrName>
                                        </p:attrNameLst>
                                      </p:cBhvr>
                                      <p:to>
                                        <p:strVal val="visible"/>
                                      </p:to>
                                    </p:set>
                                    <p:animEffect transition="in" filter="blinds(horizontal)">
                                      <p:cBhvr>
                                        <p:cTn id="11" dur="1000"/>
                                        <p:tgtEl>
                                          <p:spTgt spid="686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8612">
                                            <p:txEl>
                                              <p:pRg st="0" end="0"/>
                                            </p:txEl>
                                          </p:spTgt>
                                        </p:tgtEl>
                                        <p:attrNameLst>
                                          <p:attrName>style.visibility</p:attrName>
                                        </p:attrNameLst>
                                      </p:cBhvr>
                                      <p:to>
                                        <p:strVal val="visible"/>
                                      </p:to>
                                    </p:set>
                                    <p:animEffect transition="in" filter="blinds(horizontal)">
                                      <p:cBhvr>
                                        <p:cTn id="16" dur="1000"/>
                                        <p:tgtEl>
                                          <p:spTgt spid="6861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8612">
                                            <p:txEl>
                                              <p:pRg st="1" end="1"/>
                                            </p:txEl>
                                          </p:spTgt>
                                        </p:tgtEl>
                                        <p:attrNameLst>
                                          <p:attrName>style.visibility</p:attrName>
                                        </p:attrNameLst>
                                      </p:cBhvr>
                                      <p:to>
                                        <p:strVal val="visible"/>
                                      </p:to>
                                    </p:set>
                                    <p:animEffect transition="in" filter="blinds(horizontal)">
                                      <p:cBhvr>
                                        <p:cTn id="21" dur="1000"/>
                                        <p:tgtEl>
                                          <p:spTgt spid="68612">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8612">
                                            <p:txEl>
                                              <p:pRg st="2" end="2"/>
                                            </p:txEl>
                                          </p:spTgt>
                                        </p:tgtEl>
                                        <p:attrNameLst>
                                          <p:attrName>style.visibility</p:attrName>
                                        </p:attrNameLst>
                                      </p:cBhvr>
                                      <p:to>
                                        <p:strVal val="visible"/>
                                      </p:to>
                                    </p:set>
                                    <p:animEffect transition="in" filter="blinds(horizontal)">
                                      <p:cBhvr>
                                        <p:cTn id="26" dur="1000"/>
                                        <p:tgtEl>
                                          <p:spTgt spid="6861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8612">
                                            <p:txEl>
                                              <p:pRg st="3" end="3"/>
                                            </p:txEl>
                                          </p:spTgt>
                                        </p:tgtEl>
                                        <p:attrNameLst>
                                          <p:attrName>style.visibility</p:attrName>
                                        </p:attrNameLst>
                                      </p:cBhvr>
                                      <p:to>
                                        <p:strVal val="visible"/>
                                      </p:to>
                                    </p:set>
                                    <p:animEffect transition="in" filter="blinds(horizontal)">
                                      <p:cBhvr>
                                        <p:cTn id="31" dur="1000"/>
                                        <p:tgtEl>
                                          <p:spTgt spid="68612">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8612">
                                            <p:txEl>
                                              <p:pRg st="4" end="4"/>
                                            </p:txEl>
                                          </p:spTgt>
                                        </p:tgtEl>
                                        <p:attrNameLst>
                                          <p:attrName>style.visibility</p:attrName>
                                        </p:attrNameLst>
                                      </p:cBhvr>
                                      <p:to>
                                        <p:strVal val="visible"/>
                                      </p:to>
                                    </p:set>
                                    <p:animEffect transition="in" filter="blinds(horizontal)">
                                      <p:cBhvr>
                                        <p:cTn id="36" dur="1000"/>
                                        <p:tgtEl>
                                          <p:spTgt spid="68612">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8612">
                                            <p:txEl>
                                              <p:pRg st="5" end="5"/>
                                            </p:txEl>
                                          </p:spTgt>
                                        </p:tgtEl>
                                        <p:attrNameLst>
                                          <p:attrName>style.visibility</p:attrName>
                                        </p:attrNameLst>
                                      </p:cBhvr>
                                      <p:to>
                                        <p:strVal val="visible"/>
                                      </p:to>
                                    </p:set>
                                    <p:animEffect transition="in" filter="blinds(horizontal)">
                                      <p:cBhvr>
                                        <p:cTn id="41" dur="1000"/>
                                        <p:tgtEl>
                                          <p:spTgt spid="68612">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8612">
                                            <p:txEl>
                                              <p:pRg st="6" end="6"/>
                                            </p:txEl>
                                          </p:spTgt>
                                        </p:tgtEl>
                                        <p:attrNameLst>
                                          <p:attrName>style.visibility</p:attrName>
                                        </p:attrNameLst>
                                      </p:cBhvr>
                                      <p:to>
                                        <p:strVal val="visible"/>
                                      </p:to>
                                    </p:set>
                                    <p:animEffect transition="in" filter="blinds(horizontal)">
                                      <p:cBhvr>
                                        <p:cTn id="46" dur="1000"/>
                                        <p:tgtEl>
                                          <p:spTgt spid="68612">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8612">
                                            <p:txEl>
                                              <p:pRg st="7" end="7"/>
                                            </p:txEl>
                                          </p:spTgt>
                                        </p:tgtEl>
                                        <p:attrNameLst>
                                          <p:attrName>style.visibility</p:attrName>
                                        </p:attrNameLst>
                                      </p:cBhvr>
                                      <p:to>
                                        <p:strVal val="visible"/>
                                      </p:to>
                                    </p:set>
                                    <p:animEffect transition="in" filter="blinds(horizontal)">
                                      <p:cBhvr>
                                        <p:cTn id="51" dur="1000"/>
                                        <p:tgtEl>
                                          <p:spTgt spid="68612">
                                            <p:txEl>
                                              <p:pRg st="7" end="7"/>
                                            </p:txEl>
                                          </p:spTgt>
                                        </p:tgtEl>
                                      </p:cBhvr>
                                    </p:animEffect>
                                  </p:childTnLst>
                                </p:cTn>
                              </p:par>
                            </p:childTnLst>
                          </p:cTn>
                        </p:par>
                        <p:par>
                          <p:cTn id="52" fill="hold" nodeType="afterGroup">
                            <p:stCondLst>
                              <p:cond delay="1000"/>
                            </p:stCondLst>
                            <p:childTnLst>
                              <p:par>
                                <p:cTn id="53" presetID="3" presetClass="entr" presetSubtype="10" fill="hold" nodeType="afterEffect">
                                  <p:stCondLst>
                                    <p:cond delay="0"/>
                                  </p:stCondLst>
                                  <p:childTnLst>
                                    <p:set>
                                      <p:cBhvr>
                                        <p:cTn id="54" dur="1" fill="hold">
                                          <p:stCondLst>
                                            <p:cond delay="0"/>
                                          </p:stCondLst>
                                        </p:cTn>
                                        <p:tgtEl>
                                          <p:spTgt spid="68616"/>
                                        </p:tgtEl>
                                        <p:attrNameLst>
                                          <p:attrName>style.visibility</p:attrName>
                                        </p:attrNameLst>
                                      </p:cBhvr>
                                      <p:to>
                                        <p:strVal val="visible"/>
                                      </p:to>
                                    </p:set>
                                    <p:animEffect transition="in" filter="blinds(horizontal)">
                                      <p:cBhvr>
                                        <p:cTn id="55" dur="1000"/>
                                        <p:tgtEl>
                                          <p:spTgt spid="6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autoUpdateAnimBg="0"/>
      <p:bldP spid="6861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687388" y="728663"/>
            <a:ext cx="7770812" cy="830262"/>
          </a:xfrm>
        </p:spPr>
        <p:txBody>
          <a:bodyPr>
            <a:normAutofit fontScale="90000"/>
          </a:bodyPr>
          <a:lstStyle/>
          <a:p>
            <a:pPr eaLnBrk="1" fontAlgn="auto" hangingPunct="1">
              <a:spcAft>
                <a:spcPts val="0"/>
              </a:spcAft>
              <a:defRPr/>
            </a:pPr>
            <a:r>
              <a:rPr lang="de-DE" sz="4000"/>
              <a:t>Stundenplan eines 5. Schuljahres</a:t>
            </a:r>
          </a:p>
        </p:txBody>
      </p:sp>
      <p:graphicFrame>
        <p:nvGraphicFramePr>
          <p:cNvPr id="74098" name="Group 370"/>
          <p:cNvGraphicFramePr>
            <a:graphicFrameLocks noGrp="1"/>
          </p:cNvGraphicFramePr>
          <p:nvPr>
            <p:ph type="tbl" idx="1"/>
            <p:extLst>
              <p:ext uri="{D42A27DB-BD31-4B8C-83A1-F6EECF244321}">
                <p14:modId xmlns:p14="http://schemas.microsoft.com/office/powerpoint/2010/main" val="249041966"/>
              </p:ext>
            </p:extLst>
          </p:nvPr>
        </p:nvGraphicFramePr>
        <p:xfrm>
          <a:off x="172827" y="1558925"/>
          <a:ext cx="9006463" cy="5306966"/>
        </p:xfrm>
        <a:graphic>
          <a:graphicData uri="http://schemas.openxmlformats.org/drawingml/2006/table">
            <a:tbl>
              <a:tblPr/>
              <a:tblGrid>
                <a:gridCol w="418798">
                  <a:extLst>
                    <a:ext uri="{9D8B030D-6E8A-4147-A177-3AD203B41FA5}">
                      <a16:colId xmlns:a16="http://schemas.microsoft.com/office/drawing/2014/main" val="20000"/>
                    </a:ext>
                  </a:extLst>
                </a:gridCol>
                <a:gridCol w="248187">
                  <a:extLst>
                    <a:ext uri="{9D8B030D-6E8A-4147-A177-3AD203B41FA5}">
                      <a16:colId xmlns:a16="http://schemas.microsoft.com/office/drawing/2014/main" val="20001"/>
                    </a:ext>
                  </a:extLst>
                </a:gridCol>
                <a:gridCol w="1725956">
                  <a:extLst>
                    <a:ext uri="{9D8B030D-6E8A-4147-A177-3AD203B41FA5}">
                      <a16:colId xmlns:a16="http://schemas.microsoft.com/office/drawing/2014/main" val="20002"/>
                    </a:ext>
                  </a:extLst>
                </a:gridCol>
                <a:gridCol w="1757683">
                  <a:extLst>
                    <a:ext uri="{9D8B030D-6E8A-4147-A177-3AD203B41FA5}">
                      <a16:colId xmlns:a16="http://schemas.microsoft.com/office/drawing/2014/main" val="20003"/>
                    </a:ext>
                  </a:extLst>
                </a:gridCol>
                <a:gridCol w="1673606">
                  <a:extLst>
                    <a:ext uri="{9D8B030D-6E8A-4147-A177-3AD203B41FA5}">
                      <a16:colId xmlns:a16="http://schemas.microsoft.com/office/drawing/2014/main" val="20004"/>
                    </a:ext>
                  </a:extLst>
                </a:gridCol>
                <a:gridCol w="1626017">
                  <a:extLst>
                    <a:ext uri="{9D8B030D-6E8A-4147-A177-3AD203B41FA5}">
                      <a16:colId xmlns:a16="http://schemas.microsoft.com/office/drawing/2014/main" val="20005"/>
                    </a:ext>
                  </a:extLst>
                </a:gridCol>
                <a:gridCol w="1556216">
                  <a:extLst>
                    <a:ext uri="{9D8B030D-6E8A-4147-A177-3AD203B41FA5}">
                      <a16:colId xmlns:a16="http://schemas.microsoft.com/office/drawing/2014/main" val="20006"/>
                    </a:ext>
                  </a:extLst>
                </a:gridCol>
              </a:tblGrid>
              <a:tr h="446148">
                <a:tc rowSpan="2"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1437" marR="91437" marT="45726" marB="45726" anchor="ctr" horzOverflow="overflow">
                    <a:lnL cap="flat">
                      <a:noFill/>
                    </a:lnL>
                    <a:lnR w="12700" cap="flat" cmpd="sng" algn="ctr">
                      <a:solidFill>
                        <a:schemeClr val="tx1"/>
                      </a:solidFill>
                      <a:prstDash val="solid"/>
                      <a:round/>
                      <a:headEnd type="none" w="sm" len="sm"/>
                      <a:tailEnd type="none" w="sm" len="sm"/>
                    </a:lnR>
                    <a:lnT cap="flat">
                      <a:noFill/>
                    </a:lnT>
                    <a:lnB w="12700" cap="flat" cmpd="sng" algn="ctr">
                      <a:solidFill>
                        <a:schemeClr val="tx1"/>
                      </a:solidFill>
                      <a:prstDash val="solid"/>
                      <a:round/>
                      <a:headEnd type="none" w="sm" len="sm"/>
                      <a:tailEnd type="none" w="sm" len="sm"/>
                    </a:lnB>
                    <a:lnTlToBr>
                      <a:noFill/>
                    </a:lnTlToBr>
                    <a:lnBlToTr>
                      <a:noFill/>
                    </a:lnBlToTr>
                    <a:noFill/>
                  </a:tcPr>
                </a:tc>
                <a:tc rowSpan="2"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Montag</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Dienstag</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Mittwoch</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Donnerstag</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Freitag</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44560">
                <a:tc gridSpan="2" vMerge="1">
                  <a:txBody>
                    <a:bodyPr/>
                    <a:lstStyle/>
                    <a:p>
                      <a:endParaRPr lang="de-DE"/>
                    </a:p>
                  </a:txBody>
                  <a:tcPr/>
                </a:tc>
                <a:tc hMerge="1" vMerge="1">
                  <a:txBody>
                    <a:bodyPr/>
                    <a:lstStyle/>
                    <a:p>
                      <a:endParaRPr lang="de-DE"/>
                    </a:p>
                  </a:txBody>
                  <a:tcPr/>
                </a:tc>
                <a:tc gridSpan="5">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0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L="91437" marR="91437" marT="45726" marB="45726" anchor="ct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de-DE"/>
                    </a:p>
                  </a:txBody>
                  <a:tcPr>
                    <a:lnL w="12700" cmpd="sng">
                      <a:noFill/>
                      <a:prstDash val="solid"/>
                    </a:lnL>
                    <a:lnT w="12700" cap="flat" cmpd="sng" algn="ctr">
                      <a:solidFill>
                        <a:schemeClr val="tx1"/>
                      </a:solidFill>
                      <a:prstDash val="solid"/>
                      <a:round/>
                      <a:headEnd type="none" w="sm" len="sm"/>
                      <a:tailEnd type="none" w="sm" len="sm"/>
                    </a:lnT>
                  </a:tcPr>
                </a:tc>
                <a:tc hMerge="1">
                  <a:txBody>
                    <a:bodyPr/>
                    <a:lstStyle/>
                    <a:p>
                      <a:endParaRPr lang="de-DE"/>
                    </a:p>
                  </a:txBody>
                  <a:tcPr/>
                </a:tc>
                <a:tc hMerge="1">
                  <a:txBody>
                    <a:bodyPr/>
                    <a:lstStyle/>
                    <a:p>
                      <a:endParaRPr lang="de-DE"/>
                    </a:p>
                  </a:txBody>
                  <a:tcPr/>
                </a:tc>
                <a:tc hMerge="1">
                  <a:txBody>
                    <a:bodyPr/>
                    <a:lstStyle/>
                    <a:p>
                      <a:endParaRPr lang="de-DE"/>
                    </a:p>
                  </a:txBody>
                  <a:tcPr>
                    <a:lnL w="12700" cmpd="sng">
                      <a:noFill/>
                      <a:prstDash val="solid"/>
                    </a:lnL>
                    <a:lnT w="12700" cap="flat" cmpd="sng" algn="ctr">
                      <a:solidFill>
                        <a:schemeClr val="tx1"/>
                      </a:solidFill>
                      <a:prstDash val="solid"/>
                      <a:round/>
                      <a:headEnd type="none" w="sm" len="sm"/>
                      <a:tailEnd type="none" w="sm" len="sm"/>
                    </a:lnT>
                  </a:tcPr>
                </a:tc>
                <a:extLst>
                  <a:ext uri="{0D108BD9-81ED-4DB2-BD59-A6C34878D82A}">
                    <a16:rowId xmlns:a16="http://schemas.microsoft.com/office/drawing/2014/main" val="10001"/>
                  </a:ext>
                </a:extLst>
              </a:tr>
              <a:tr h="44614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1</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0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bg2"/>
                          </a:solidFill>
                          <a:effectLst/>
                          <a:latin typeface="Arial" charset="0"/>
                        </a:rPr>
                        <a:t>Religion</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bg2"/>
                          </a:solidFill>
                          <a:effectLst/>
                          <a:latin typeface="Arial" charset="0"/>
                        </a:rPr>
                        <a:t>Englisch</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B w="12700" cap="flat" cmpd="sng" algn="ctr">
                      <a:solidFill>
                        <a:schemeClr val="tx1"/>
                      </a:solidFill>
                      <a:prstDash val="solid"/>
                      <a:round/>
                      <a:headEnd type="none" w="sm" len="sm"/>
                      <a:tailEnd type="none" w="sm" len="sm"/>
                    </a:lnB>
                    <a:lnTlToBr>
                      <a:noFill/>
                    </a:lnTlToBr>
                    <a:lnBlToTr>
                      <a:noFill/>
                    </a:lnBlToTr>
                    <a:solidFill>
                      <a:srgbClr val="00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latin typeface="Arial" charset="0"/>
                        </a:rPr>
                        <a:t>Deutsch</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dirty="0">
                          <a:ln>
                            <a:noFill/>
                          </a:ln>
                          <a:solidFill>
                            <a:schemeClr val="bg2"/>
                          </a:solidFill>
                          <a:effectLst/>
                          <a:latin typeface="Arial" charset="0"/>
                        </a:rPr>
                        <a:t>Sport</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CC66"/>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bg2"/>
                          </a:solidFill>
                          <a:effectLst/>
                          <a:latin typeface="Arial" charset="0"/>
                        </a:rPr>
                        <a:t>Mathematik</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B w="12700" cap="flat" cmpd="sng" algn="ctr">
                      <a:solidFill>
                        <a:schemeClr val="tx1"/>
                      </a:solidFill>
                      <a:prstDash val="solid"/>
                      <a:round/>
                      <a:headEnd type="none" w="sm" len="sm"/>
                      <a:tailEnd type="none" w="sm" len="sm"/>
                    </a:lnB>
                    <a:lnTlToBr>
                      <a:noFill/>
                    </a:lnTlToBr>
                    <a:lnBlToTr>
                      <a:noFill/>
                    </a:lnBlToTr>
                    <a:solidFill>
                      <a:schemeClr val="accent2"/>
                    </a:solidFill>
                  </a:tcPr>
                </a:tc>
                <a:extLst>
                  <a:ext uri="{0D108BD9-81ED-4DB2-BD59-A6C34878D82A}">
                    <a16:rowId xmlns:a16="http://schemas.microsoft.com/office/drawing/2014/main" val="10002"/>
                  </a:ext>
                </a:extLst>
              </a:tr>
              <a:tr h="44456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2</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latin typeface="Arial" charset="0"/>
                        </a:rPr>
                        <a:t>Deutsch</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bg2"/>
                          </a:solidFill>
                          <a:effectLst/>
                          <a:latin typeface="Arial" charset="0"/>
                        </a:rPr>
                        <a:t>Erdkunde</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latin typeface="Arial" charset="0"/>
                        </a:rPr>
                        <a:t>Biologie</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6633"/>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3"/>
                  </a:ext>
                </a:extLst>
              </a:tr>
              <a:tr h="446148">
                <a:tc gridSpan="7">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000" b="0" i="0" u="none" strike="noStrike" cap="none" normalizeH="0" baseline="0">
                        <a:ln>
                          <a:noFill/>
                        </a:ln>
                        <a:solidFill>
                          <a:schemeClr val="tx1"/>
                        </a:solidFill>
                        <a:effectLst/>
                        <a:latin typeface="Arial" charset="0"/>
                      </a:endParaRPr>
                    </a:p>
                  </a:txBody>
                  <a:tcPr marL="91437" marR="91437" marT="45726" marB="45726" anchor="ctr" horzOverflow="overflow">
                    <a:lnL cap="flat">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lnL w="12700" cmpd="sng">
                      <a:noFill/>
                      <a:prstDash val="solid"/>
                    </a:lnL>
                    <a:lnT w="12700" cap="flat" cmpd="sng" algn="ctr">
                      <a:solidFill>
                        <a:schemeClr val="tx1"/>
                      </a:solidFill>
                      <a:prstDash val="solid"/>
                      <a:round/>
                      <a:headEnd type="none" w="sm" len="sm"/>
                      <a:tailEnd type="none" w="sm" len="sm"/>
                    </a:lnT>
                  </a:tcPr>
                </a:tc>
                <a:tc hMerge="1">
                  <a:txBody>
                    <a:bodyPr/>
                    <a:lstStyle/>
                    <a:p>
                      <a:endParaRPr lang="de-DE"/>
                    </a:p>
                  </a:txBody>
                  <a:tcPr/>
                </a:tc>
                <a:tc hMerge="1">
                  <a:txBody>
                    <a:bodyPr/>
                    <a:lstStyle/>
                    <a:p>
                      <a:endParaRPr lang="de-DE"/>
                    </a:p>
                  </a:txBody>
                  <a:tcPr/>
                </a:tc>
                <a:tc hMerge="1">
                  <a:txBody>
                    <a:bodyPr/>
                    <a:lstStyle/>
                    <a:p>
                      <a:endParaRPr lang="de-DE"/>
                    </a:p>
                  </a:txBody>
                  <a:tcPr>
                    <a:lnL w="12700" cmpd="sng">
                      <a:noFill/>
                      <a:prstDash val="solid"/>
                    </a:lnL>
                    <a:lnT w="12700" cap="flat" cmpd="sng" algn="ctr">
                      <a:solidFill>
                        <a:schemeClr val="tx1"/>
                      </a:solidFill>
                      <a:prstDash val="solid"/>
                      <a:round/>
                      <a:headEnd type="none" w="sm" len="sm"/>
                      <a:tailEnd type="none" w="sm" len="sm"/>
                    </a:lnT>
                  </a:tcPr>
                </a:tc>
                <a:extLst>
                  <a:ext uri="{0D108BD9-81ED-4DB2-BD59-A6C34878D82A}">
                    <a16:rowId xmlns:a16="http://schemas.microsoft.com/office/drawing/2014/main" val="10004"/>
                  </a:ext>
                </a:extLst>
              </a:tr>
              <a:tr h="70113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3</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0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dirty="0">
                          <a:ln>
                            <a:noFill/>
                          </a:ln>
                          <a:solidFill>
                            <a:schemeClr val="tx1"/>
                          </a:solidFill>
                          <a:effectLst/>
                          <a:latin typeface="Arial" charset="0"/>
                        </a:rPr>
                        <a:t>Biologie</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6633"/>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dirty="0">
                          <a:ln>
                            <a:noFill/>
                          </a:ln>
                          <a:solidFill>
                            <a:schemeClr val="bg2"/>
                          </a:solidFill>
                          <a:effectLst/>
                          <a:latin typeface="Arial" charset="0"/>
                        </a:rPr>
                        <a:t>Kunst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dirty="0">
                          <a:ln>
                            <a:noFill/>
                          </a:ln>
                          <a:solidFill>
                            <a:schemeClr val="bg2"/>
                          </a:solidFill>
                          <a:effectLst/>
                          <a:latin typeface="Arial" charset="0"/>
                        </a:rPr>
                        <a:t>Religion</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B w="12700" cap="flat" cmpd="sng" algn="ctr">
                      <a:solidFill>
                        <a:schemeClr val="tx1"/>
                      </a:solidFill>
                      <a:prstDash val="solid"/>
                      <a:round/>
                      <a:headEnd type="none" w="sm" len="sm"/>
                      <a:tailEnd type="none" w="sm" len="sm"/>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dirty="0">
                          <a:ln>
                            <a:noFill/>
                          </a:ln>
                          <a:solidFill>
                            <a:schemeClr val="bg2"/>
                          </a:solidFill>
                          <a:effectLst/>
                          <a:latin typeface="Arial" charset="0"/>
                        </a:rPr>
                        <a:t>Englisch</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dirty="0">
                          <a:ln>
                            <a:noFill/>
                          </a:ln>
                          <a:solidFill>
                            <a:schemeClr val="tx1"/>
                          </a:solidFill>
                          <a:effectLst/>
                          <a:latin typeface="Arial" charset="0"/>
                        </a:rPr>
                        <a:t>ELO</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bg2"/>
                          </a:solidFill>
                          <a:effectLst/>
                          <a:latin typeface="Arial" charset="0"/>
                        </a:rPr>
                        <a:t>Musik</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B w="12700" cap="flat" cmpd="sng" algn="ctr">
                      <a:solidFill>
                        <a:schemeClr val="tx1"/>
                      </a:solidFill>
                      <a:prstDash val="solid"/>
                      <a:round/>
                      <a:headEnd type="none" w="sm" len="sm"/>
                      <a:tailEnd type="none" w="sm" len="sm"/>
                    </a:lnB>
                    <a:lnTlToBr>
                      <a:noFill/>
                    </a:lnTlToBr>
                    <a:lnBlToTr>
                      <a:noFill/>
                    </a:lnBlToTr>
                    <a:solidFill>
                      <a:srgbClr val="FFCCFF"/>
                    </a:solidFill>
                  </a:tcPr>
                </a:tc>
                <a:extLst>
                  <a:ext uri="{0D108BD9-81ED-4DB2-BD59-A6C34878D82A}">
                    <a16:rowId xmlns:a16="http://schemas.microsoft.com/office/drawing/2014/main" val="10005"/>
                  </a:ext>
                </a:extLst>
              </a:tr>
              <a:tr h="44456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4</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dirty="0">
                          <a:ln>
                            <a:noFill/>
                          </a:ln>
                          <a:solidFill>
                            <a:schemeClr val="bg2"/>
                          </a:solidFill>
                          <a:effectLst/>
                          <a:latin typeface="Arial" charset="0"/>
                        </a:rPr>
                        <a:t>Mathematik</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dirty="0">
                          <a:ln>
                            <a:noFill/>
                          </a:ln>
                          <a:solidFill>
                            <a:schemeClr val="bg2"/>
                          </a:solidFill>
                          <a:effectLst/>
                          <a:latin typeface="Arial" charset="0"/>
                        </a:rPr>
                        <a:t>Wirtschaft/</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dirty="0">
                          <a:ln>
                            <a:noFill/>
                          </a:ln>
                          <a:solidFill>
                            <a:schemeClr val="bg2"/>
                          </a:solidFill>
                          <a:effectLst/>
                          <a:latin typeface="Arial" charset="0"/>
                        </a:rPr>
                        <a:t>Politik</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latin typeface="Arial" charset="0"/>
                        </a:rPr>
                        <a:t>Deutsch</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dirty="0">
                          <a:ln>
                            <a:noFill/>
                          </a:ln>
                          <a:solidFill>
                            <a:schemeClr val="bg2"/>
                          </a:solidFill>
                          <a:effectLst/>
                          <a:latin typeface="Arial" charset="0"/>
                        </a:rPr>
                        <a:t>Englisch</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CC66"/>
                    </a:solidFill>
                  </a:tcPr>
                </a:tc>
                <a:extLst>
                  <a:ext uri="{0D108BD9-81ED-4DB2-BD59-A6C34878D82A}">
                    <a16:rowId xmlns:a16="http://schemas.microsoft.com/office/drawing/2014/main" val="10006"/>
                  </a:ext>
                </a:extLst>
              </a:tr>
              <a:tr h="446148">
                <a:tc gridSpan="7">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000" b="0" i="0" u="none" strike="noStrike" cap="none" normalizeH="0" baseline="0" dirty="0">
                        <a:ln>
                          <a:noFill/>
                        </a:ln>
                        <a:solidFill>
                          <a:schemeClr val="tx1"/>
                        </a:solidFill>
                        <a:effectLst/>
                        <a:latin typeface="Arial" charset="0"/>
                      </a:endParaRPr>
                    </a:p>
                  </a:txBody>
                  <a:tcPr marL="91437" marR="91437" marT="45726" marB="45726" anchor="ctr" horzOverflow="overflow">
                    <a:lnL cap="flat">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lnL w="12700" cmpd="sng">
                      <a:noFill/>
                      <a:prstDash val="solid"/>
                    </a:lnL>
                    <a:lnT w="12700" cap="flat" cmpd="sng" algn="ctr">
                      <a:solidFill>
                        <a:schemeClr val="tx1"/>
                      </a:solidFill>
                      <a:prstDash val="solid"/>
                      <a:round/>
                      <a:headEnd type="none" w="sm" len="sm"/>
                      <a:tailEnd type="none" w="sm" len="sm"/>
                    </a:lnT>
                  </a:tcPr>
                </a:tc>
                <a:tc hMerge="1">
                  <a:txBody>
                    <a:bodyPr/>
                    <a:lstStyle/>
                    <a:p>
                      <a:endParaRPr lang="de-DE"/>
                    </a:p>
                  </a:txBody>
                  <a:tcPr/>
                </a:tc>
                <a:tc hMerge="1">
                  <a:txBody>
                    <a:bodyPr/>
                    <a:lstStyle/>
                    <a:p>
                      <a:endParaRPr lang="de-DE"/>
                    </a:p>
                  </a:txBody>
                  <a:tcPr/>
                </a:tc>
                <a:tc hMerge="1">
                  <a:txBody>
                    <a:bodyPr/>
                    <a:lstStyle/>
                    <a:p>
                      <a:endParaRPr lang="de-DE"/>
                    </a:p>
                  </a:txBody>
                  <a:tcPr>
                    <a:lnL w="12700" cmpd="sng">
                      <a:noFill/>
                      <a:prstDash val="solid"/>
                    </a:lnL>
                    <a:lnT w="12700" cap="flat" cmpd="sng" algn="ctr">
                      <a:solidFill>
                        <a:schemeClr val="tx1"/>
                      </a:solidFill>
                      <a:prstDash val="solid"/>
                      <a:round/>
                      <a:headEnd type="none" w="sm" len="sm"/>
                      <a:tailEnd type="none" w="sm" len="sm"/>
                    </a:lnT>
                  </a:tcPr>
                </a:tc>
                <a:extLst>
                  <a:ext uri="{0D108BD9-81ED-4DB2-BD59-A6C34878D82A}">
                    <a16:rowId xmlns:a16="http://schemas.microsoft.com/office/drawing/2014/main" val="10007"/>
                  </a:ext>
                </a:extLst>
              </a:tr>
              <a:tr h="444560">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5</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0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1800" b="0" i="0" u="none" strike="noStrike" cap="none" normalizeH="0" baseline="0" dirty="0">
                        <a:ln>
                          <a:noFill/>
                        </a:ln>
                        <a:solidFill>
                          <a:schemeClr val="bg2"/>
                        </a:solidFill>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1800" b="0" i="0" u="none" strike="noStrike" cap="none" normalizeH="0" baseline="0" dirty="0">
                        <a:ln>
                          <a:noFill/>
                        </a:ln>
                        <a:solidFill>
                          <a:schemeClr val="tx1"/>
                        </a:solidFill>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1800" b="0" i="0" u="none" strike="noStrike" cap="none" normalizeH="0" baseline="0" dirty="0">
                        <a:ln>
                          <a:noFill/>
                        </a:ln>
                        <a:solidFill>
                          <a:schemeClr val="bg2"/>
                        </a:solidFill>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1800" b="0" i="0" u="none" strike="noStrike" cap="none" normalizeH="0" baseline="0" dirty="0">
                          <a:ln>
                            <a:noFill/>
                          </a:ln>
                          <a:solidFill>
                            <a:schemeClr val="bg2"/>
                          </a:solidFill>
                          <a:effectLst/>
                          <a:latin typeface="Arial" charset="0"/>
                        </a:rPr>
                        <a:t>Mathematik</a:t>
                      </a: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de-DE" sz="2000" b="0" i="0" u="none" strike="noStrike" cap="none" normalizeH="0" baseline="0" dirty="0">
                        <a:ln>
                          <a:noFill/>
                        </a:ln>
                        <a:solidFill>
                          <a:schemeClr val="bg2"/>
                        </a:solidFill>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B w="12700" cap="flat" cmpd="sng" algn="ctr">
                      <a:solidFill>
                        <a:schemeClr val="tx1"/>
                      </a:solidFill>
                      <a:prstDash val="solid"/>
                      <a:round/>
                      <a:headEnd type="none" w="sm" len="sm"/>
                      <a:tailEnd type="none" w="sm" len="sm"/>
                    </a:lnB>
                    <a:lnTlToBr>
                      <a:noFill/>
                    </a:lnTlToBr>
                    <a:lnBlToTr>
                      <a:noFill/>
                    </a:lnBlToTr>
                    <a:solidFill>
                      <a:schemeClr val="tx2"/>
                    </a:solidFill>
                  </a:tcPr>
                </a:tc>
                <a:extLst>
                  <a:ext uri="{0D108BD9-81ED-4DB2-BD59-A6C34878D82A}">
                    <a16:rowId xmlns:a16="http://schemas.microsoft.com/office/drawing/2014/main" val="10008"/>
                  </a:ext>
                </a:extLst>
              </a:tr>
              <a:tr h="329296">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de-DE"/>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1800" b="0" i="0" u="none" strike="noStrike" cap="none" normalizeH="0" baseline="0" dirty="0">
                        <a:ln>
                          <a:noFill/>
                        </a:ln>
                        <a:solidFill>
                          <a:schemeClr val="tx1"/>
                        </a:solidFill>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6699FF"/>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000" b="0" i="0" u="none" strike="noStrike" cap="none" normalizeH="0" baseline="0" dirty="0">
                        <a:ln>
                          <a:noFill/>
                        </a:ln>
                        <a:solidFill>
                          <a:schemeClr val="tx1"/>
                        </a:solidFill>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1800" b="0" i="0" u="none" strike="noStrike" cap="none" normalizeH="0" baseline="0" dirty="0">
                        <a:ln>
                          <a:noFill/>
                        </a:ln>
                        <a:solidFill>
                          <a:schemeClr val="bg2"/>
                        </a:solidFill>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FFCC"/>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000" b="0" i="0" u="none" strike="noStrike" cap="none" normalizeH="0" baseline="0" dirty="0">
                        <a:ln>
                          <a:noFill/>
                        </a:ln>
                        <a:solidFill>
                          <a:schemeClr val="tx1"/>
                        </a:solidFill>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vMerge="1">
                  <a:txBody>
                    <a:bodyPr/>
                    <a:lstStyle/>
                    <a:p>
                      <a:endParaRPr lang="de-DE"/>
                    </a:p>
                  </a:txBody>
                  <a:tcPr/>
                </a:tc>
                <a:extLst>
                  <a:ext uri="{0D108BD9-81ED-4DB2-BD59-A6C34878D82A}">
                    <a16:rowId xmlns:a16="http://schemas.microsoft.com/office/drawing/2014/main" val="10009"/>
                  </a:ext>
                </a:extLst>
              </a:tr>
              <a:tr h="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L="91437" marR="91437" marT="45726" marB="45726"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10"/>
                  </a:ext>
                </a:extLst>
              </a:tr>
            </a:tbl>
          </a:graphicData>
        </a:graphic>
      </p:graphicFrame>
      <p:sp>
        <p:nvSpPr>
          <p:cNvPr id="17509"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485CEC6C-46A9-4565-8EED-1A2B7C5AE6C0}" type="slidenum">
              <a:rPr lang="de-DE" sz="1200" smtClean="0">
                <a:solidFill>
                  <a:srgbClr val="BCBCBC"/>
                </a:solidFill>
                <a:latin typeface="Arial" panose="020B0604020202020204" pitchFamily="34" charset="0"/>
              </a:rPr>
              <a:pPr>
                <a:spcBef>
                  <a:spcPct val="0"/>
                </a:spcBef>
                <a:buClrTx/>
                <a:buSzTx/>
                <a:buFontTx/>
                <a:buNone/>
              </a:pPr>
              <a:t>11</a:t>
            </a:fld>
            <a:endParaRPr lang="de-DE" sz="1200">
              <a:solidFill>
                <a:srgbClr val="BCBCBC"/>
              </a:solidFill>
              <a:latin typeface="Arial" panose="020B0604020202020204"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blinds(horizontal)">
                                      <p:cBhvr>
                                        <p:cTn id="7" dur="1000"/>
                                        <p:tgtEl>
                                          <p:spTgt spid="73730"/>
                                        </p:tgtEl>
                                      </p:cBhvr>
                                    </p:animEffect>
                                  </p:childTnLst>
                                </p:cTn>
                              </p:par>
                            </p:childTnLst>
                          </p:cTn>
                        </p:par>
                        <p:par>
                          <p:cTn id="8" fill="hold" nodeType="afterGroup">
                            <p:stCondLst>
                              <p:cond delay="1000"/>
                            </p:stCondLst>
                            <p:childTnLst>
                              <p:par>
                                <p:cTn id="9" presetID="3" presetClass="entr" presetSubtype="10" fill="hold" nodeType="afterEffect">
                                  <p:stCondLst>
                                    <p:cond delay="2000"/>
                                  </p:stCondLst>
                                  <p:childTnLst>
                                    <p:set>
                                      <p:cBhvr>
                                        <p:cTn id="10" dur="1" fill="hold">
                                          <p:stCondLst>
                                            <p:cond delay="0"/>
                                          </p:stCondLst>
                                        </p:cTn>
                                        <p:tgtEl>
                                          <p:spTgt spid="74098"/>
                                        </p:tgtEl>
                                        <p:attrNameLst>
                                          <p:attrName>style.visibility</p:attrName>
                                        </p:attrNameLst>
                                      </p:cBhvr>
                                      <p:to>
                                        <p:strVal val="visible"/>
                                      </p:to>
                                    </p:set>
                                    <p:animEffect transition="in" filter="blinds(horizontal)">
                                      <p:cBhvr>
                                        <p:cTn id="11" dur="1000"/>
                                        <p:tgtEl>
                                          <p:spTgt spid="7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fontAlgn="auto" hangingPunct="1">
              <a:spcAft>
                <a:spcPts val="0"/>
              </a:spcAft>
              <a:defRPr/>
            </a:pPr>
            <a:r>
              <a:rPr lang="de-DE"/>
              <a:t>Sie haben Fragen ?</a:t>
            </a:r>
          </a:p>
        </p:txBody>
      </p:sp>
      <p:pic>
        <p:nvPicPr>
          <p:cNvPr id="94211" name="Picture 3" descr="BD00028_"/>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227263" y="1716088"/>
            <a:ext cx="4521200" cy="4002087"/>
          </a:xfrm>
        </p:spPr>
      </p:pic>
      <p:sp>
        <p:nvSpPr>
          <p:cNvPr id="18436"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AB61A651-1CE1-4883-9C23-092C2910FA1B}" type="slidenum">
              <a:rPr lang="de-DE" sz="1200" smtClean="0">
                <a:solidFill>
                  <a:srgbClr val="BCBCBC"/>
                </a:solidFill>
                <a:latin typeface="Arial" panose="020B0604020202020204" pitchFamily="34" charset="0"/>
              </a:rPr>
              <a:pPr>
                <a:spcBef>
                  <a:spcPct val="0"/>
                </a:spcBef>
                <a:buClrTx/>
                <a:buSzTx/>
                <a:buFontTx/>
                <a:buNone/>
              </a:pPr>
              <a:t>12</a:t>
            </a:fld>
            <a:endParaRPr lang="de-DE" sz="1200">
              <a:solidFill>
                <a:srgbClr val="BCBCBC"/>
              </a:solidFill>
              <a:latin typeface="Arial" panose="020B0604020202020204"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blinds(horizontal)">
                                      <p:cBhvr>
                                        <p:cTn id="7" dur="1000"/>
                                        <p:tgtEl>
                                          <p:spTgt spid="94210"/>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94211"/>
                                        </p:tgtEl>
                                        <p:attrNameLst>
                                          <p:attrName>style.visibility</p:attrName>
                                        </p:attrNameLst>
                                      </p:cBhvr>
                                      <p:to>
                                        <p:strVal val="visible"/>
                                      </p:to>
                                    </p:set>
                                    <p:animEffect transition="in" filter="blinds(horizontal)">
                                      <p:cBhvr>
                                        <p:cTn id="11" dur="10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DE" dirty="0"/>
              <a:t>Wie Schule gelingen kann</a:t>
            </a:r>
          </a:p>
        </p:txBody>
      </p:sp>
      <p:sp>
        <p:nvSpPr>
          <p:cNvPr id="19459" name="Inhaltsplatzhalter 3"/>
          <p:cNvSpPr>
            <a:spLocks noGrp="1"/>
          </p:cNvSpPr>
          <p:nvPr>
            <p:ph sz="half" idx="2"/>
          </p:nvPr>
        </p:nvSpPr>
        <p:spPr>
          <a:xfrm>
            <a:off x="539750" y="1341438"/>
            <a:ext cx="8291513" cy="5327650"/>
          </a:xfrm>
        </p:spPr>
        <p:txBody>
          <a:bodyPr/>
          <a:lstStyle/>
          <a:p>
            <a:pPr eaLnBrk="1" hangingPunct="1"/>
            <a:r>
              <a:rPr lang="de-DE" sz="4400" dirty="0">
                <a:latin typeface="18thCentury" pitchFamily="2" charset="0"/>
              </a:rPr>
              <a:t>Erfolgreicher Unterricht ist wesentlich eine Frage funktionierender Beziehungen. </a:t>
            </a:r>
          </a:p>
          <a:p>
            <a:pPr marL="136525" indent="0" algn="ctr" eaLnBrk="1" hangingPunct="1">
              <a:buNone/>
            </a:pPr>
            <a:r>
              <a:rPr lang="de-DE" sz="2800" dirty="0">
                <a:latin typeface="Arial" panose="020B0604020202020204" pitchFamily="34" charset="0"/>
                <a:cs typeface="Arial" panose="020B0604020202020204" pitchFamily="34" charset="0"/>
              </a:rPr>
              <a:t>Schülerschaft</a:t>
            </a:r>
          </a:p>
          <a:p>
            <a:pPr marL="136525" indent="0" algn="ctr" eaLnBrk="1" hangingPunct="1">
              <a:buNone/>
            </a:pPr>
            <a:endParaRPr lang="de-DE" sz="4400" dirty="0">
              <a:latin typeface="18thCentury" pitchFamily="2" charset="0"/>
            </a:endParaRPr>
          </a:p>
        </p:txBody>
      </p:sp>
      <p:sp>
        <p:nvSpPr>
          <p:cNvPr id="19460"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9CBF50A5-E852-44D0-AC33-A06D8845A7E7}" type="slidenum">
              <a:rPr lang="de-DE" sz="1200" smtClean="0">
                <a:solidFill>
                  <a:srgbClr val="BCBCBC"/>
                </a:solidFill>
                <a:latin typeface="Arial" panose="020B0604020202020204" pitchFamily="34" charset="0"/>
              </a:rPr>
              <a:pPr>
                <a:spcBef>
                  <a:spcPct val="0"/>
                </a:spcBef>
                <a:buClrTx/>
                <a:buSzTx/>
                <a:buFontTx/>
                <a:buNone/>
              </a:pPr>
              <a:t>13</a:t>
            </a:fld>
            <a:endParaRPr lang="de-DE" sz="1200">
              <a:solidFill>
                <a:srgbClr val="BCBCBC"/>
              </a:solidFill>
              <a:latin typeface="Arial" panose="020B0604020202020204" pitchFamily="34" charset="0"/>
            </a:endParaRPr>
          </a:p>
        </p:txBody>
      </p:sp>
      <p:sp>
        <p:nvSpPr>
          <p:cNvPr id="10" name="Gleichschenkliges Dreieck 9">
            <a:extLst>
              <a:ext uri="{FF2B5EF4-FFF2-40B4-BE49-F238E27FC236}">
                <a16:creationId xmlns:a16="http://schemas.microsoft.com/office/drawing/2014/main" id="{7043124C-6919-4486-A64C-AE15EAC38F71}"/>
              </a:ext>
            </a:extLst>
          </p:cNvPr>
          <p:cNvSpPr/>
          <p:nvPr/>
        </p:nvSpPr>
        <p:spPr>
          <a:xfrm>
            <a:off x="3059832" y="4221088"/>
            <a:ext cx="3456384" cy="20162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FFB3F0F5-59B5-4FFC-8A36-5846A9E1B2DE}"/>
              </a:ext>
            </a:extLst>
          </p:cNvPr>
          <p:cNvSpPr txBox="1"/>
          <p:nvPr/>
        </p:nvSpPr>
        <p:spPr>
          <a:xfrm>
            <a:off x="6922226" y="5837085"/>
            <a:ext cx="2005148" cy="523220"/>
          </a:xfrm>
          <a:prstGeom prst="rect">
            <a:avLst/>
          </a:prstGeom>
          <a:noFill/>
        </p:spPr>
        <p:txBody>
          <a:bodyPr wrap="square" rtlCol="0">
            <a:spAutoFit/>
          </a:bodyPr>
          <a:lstStyle/>
          <a:p>
            <a:r>
              <a:rPr lang="de-DE" sz="2800" dirty="0"/>
              <a:t>Lehrkräfte</a:t>
            </a:r>
          </a:p>
        </p:txBody>
      </p:sp>
      <p:sp>
        <p:nvSpPr>
          <p:cNvPr id="14" name="Textfeld 13">
            <a:extLst>
              <a:ext uri="{FF2B5EF4-FFF2-40B4-BE49-F238E27FC236}">
                <a16:creationId xmlns:a16="http://schemas.microsoft.com/office/drawing/2014/main" id="{3B3EB370-5665-4A55-9E06-A7F9A2A600DE}"/>
              </a:ext>
            </a:extLst>
          </p:cNvPr>
          <p:cNvSpPr txBox="1"/>
          <p:nvPr/>
        </p:nvSpPr>
        <p:spPr>
          <a:xfrm>
            <a:off x="1043608" y="5837085"/>
            <a:ext cx="1440160" cy="584775"/>
          </a:xfrm>
          <a:prstGeom prst="rect">
            <a:avLst/>
          </a:prstGeom>
          <a:noFill/>
        </p:spPr>
        <p:txBody>
          <a:bodyPr wrap="square" rtlCol="0">
            <a:spAutoFit/>
          </a:bodyPr>
          <a:lstStyle/>
          <a:p>
            <a:r>
              <a:rPr lang="de-DE" sz="3200" dirty="0"/>
              <a:t>Eltern</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20688"/>
            <a:ext cx="8510588" cy="2261667"/>
          </a:xfrm>
        </p:spPr>
        <p:txBody>
          <a:bodyPr>
            <a:normAutofit fontScale="90000"/>
          </a:bodyPr>
          <a:lstStyle/>
          <a:p>
            <a:pPr eaLnBrk="1" fontAlgn="auto" hangingPunct="1">
              <a:spcAft>
                <a:spcPts val="0"/>
              </a:spcAft>
              <a:defRPr/>
            </a:pPr>
            <a:br>
              <a:rPr lang="de-DE" i="1" dirty="0"/>
            </a:br>
            <a:r>
              <a:rPr lang="de-DE" i="1" dirty="0"/>
              <a:t>1. Was lernen </a:t>
            </a:r>
            <a:br>
              <a:rPr lang="de-DE" i="1" dirty="0"/>
            </a:br>
            <a:r>
              <a:rPr lang="de-DE" i="1" dirty="0"/>
              <a:t>die Schülerinnen und Schülern </a:t>
            </a:r>
            <a:br>
              <a:rPr lang="de-DE" i="1" dirty="0"/>
            </a:br>
            <a:r>
              <a:rPr lang="de-DE" i="1" dirty="0"/>
              <a:t>an unserer Schule?</a:t>
            </a:r>
            <a:br>
              <a:rPr lang="de-DE" dirty="0"/>
            </a:br>
            <a:endParaRPr lang="de-DE" dirty="0"/>
          </a:p>
        </p:txBody>
      </p:sp>
      <p:sp>
        <p:nvSpPr>
          <p:cNvPr id="20483" name="Foliennummernplatzhalt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7E71CC62-EE5A-4834-92F6-B0735FC0358D}" type="slidenum">
              <a:rPr lang="de-DE" sz="1200" smtClean="0">
                <a:solidFill>
                  <a:srgbClr val="BCBCBC"/>
                </a:solidFill>
                <a:latin typeface="Arial" panose="020B0604020202020204" pitchFamily="34" charset="0"/>
              </a:rPr>
              <a:pPr>
                <a:spcBef>
                  <a:spcPct val="0"/>
                </a:spcBef>
                <a:buClrTx/>
                <a:buSzTx/>
                <a:buFontTx/>
                <a:buNone/>
              </a:pPr>
              <a:t>14</a:t>
            </a:fld>
            <a:endParaRPr lang="de-DE" sz="1200">
              <a:solidFill>
                <a:srgbClr val="BCBCBC"/>
              </a:solidFill>
              <a:latin typeface="Arial" panose="020B0604020202020204" pitchFamily="34" charset="0"/>
            </a:endParaRPr>
          </a:p>
        </p:txBody>
      </p:sp>
      <p:sp>
        <p:nvSpPr>
          <p:cNvPr id="20484" name="Textfeld 3"/>
          <p:cNvSpPr txBox="1">
            <a:spLocks noChangeArrowheads="1"/>
          </p:cNvSpPr>
          <p:nvPr/>
        </p:nvSpPr>
        <p:spPr bwMode="auto">
          <a:xfrm>
            <a:off x="1692275" y="3141663"/>
            <a:ext cx="5903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de-DE" sz="4800">
                <a:latin typeface="18thCentury" pitchFamily="2" charset="0"/>
              </a:rPr>
              <a:t>Fachwissen</a:t>
            </a:r>
          </a:p>
        </p:txBody>
      </p:sp>
      <p:sp>
        <p:nvSpPr>
          <p:cNvPr id="20485" name="Textfeld 4"/>
          <p:cNvSpPr txBox="1">
            <a:spLocks noChangeArrowheads="1"/>
          </p:cNvSpPr>
          <p:nvPr/>
        </p:nvSpPr>
        <p:spPr bwMode="auto">
          <a:xfrm>
            <a:off x="323528" y="4149725"/>
            <a:ext cx="792036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de-DE" sz="4800" dirty="0">
                <a:latin typeface="18thCentury" pitchFamily="2" charset="0"/>
              </a:rPr>
              <a:t>Persönlichkeitsentwicklung</a:t>
            </a:r>
          </a:p>
        </p:txBody>
      </p:sp>
      <p:sp>
        <p:nvSpPr>
          <p:cNvPr id="20486" name="Textfeld 5"/>
          <p:cNvSpPr txBox="1">
            <a:spLocks noChangeArrowheads="1"/>
          </p:cNvSpPr>
          <p:nvPr/>
        </p:nvSpPr>
        <p:spPr bwMode="auto">
          <a:xfrm>
            <a:off x="467545" y="5300663"/>
            <a:ext cx="734454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de-DE" sz="4800" dirty="0">
                <a:latin typeface="18thCentury" pitchFamily="2" charset="0"/>
              </a:rPr>
              <a:t>Schlüsselkompetenzen</a:t>
            </a:r>
          </a:p>
        </p:txBody>
      </p:sp>
      <p:pic>
        <p:nvPicPr>
          <p:cNvPr id="20487" name="Picture 289" descr="m_links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3141663"/>
            <a:ext cx="11652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48680"/>
            <a:ext cx="8510588" cy="2333675"/>
          </a:xfrm>
        </p:spPr>
        <p:txBody>
          <a:bodyPr>
            <a:normAutofit fontScale="90000"/>
          </a:bodyPr>
          <a:lstStyle/>
          <a:p>
            <a:pPr eaLnBrk="1" fontAlgn="auto" hangingPunct="1">
              <a:spcAft>
                <a:spcPts val="0"/>
              </a:spcAft>
              <a:defRPr/>
            </a:pPr>
            <a:br>
              <a:rPr lang="de-DE" i="1" dirty="0"/>
            </a:br>
            <a:r>
              <a:rPr lang="de-DE" i="1" dirty="0"/>
              <a:t>2. Wie lernen die Schülerinnen und Schüler an unserer Schule?</a:t>
            </a:r>
            <a:br>
              <a:rPr lang="de-DE" dirty="0"/>
            </a:br>
            <a:br>
              <a:rPr lang="de-DE" dirty="0"/>
            </a:br>
            <a:endParaRPr lang="de-DE" dirty="0"/>
          </a:p>
        </p:txBody>
      </p:sp>
      <p:sp>
        <p:nvSpPr>
          <p:cNvPr id="22531" name="Foliennummernplatzhalt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6E669DEF-60BD-4BCA-BC74-0E58CF91D2EB}" type="slidenum">
              <a:rPr lang="de-DE" sz="1200" smtClean="0">
                <a:solidFill>
                  <a:srgbClr val="BCBCBC"/>
                </a:solidFill>
                <a:latin typeface="Arial" panose="020B0604020202020204" pitchFamily="34" charset="0"/>
              </a:rPr>
              <a:pPr>
                <a:spcBef>
                  <a:spcPct val="0"/>
                </a:spcBef>
                <a:buClrTx/>
                <a:buSzTx/>
                <a:buFontTx/>
                <a:buNone/>
              </a:pPr>
              <a:t>15</a:t>
            </a:fld>
            <a:endParaRPr lang="de-DE" sz="1200">
              <a:solidFill>
                <a:srgbClr val="BCBCBC"/>
              </a:solidFill>
              <a:latin typeface="Arial" panose="020B0604020202020204" pitchFamily="34" charset="0"/>
            </a:endParaRPr>
          </a:p>
        </p:txBody>
      </p:sp>
      <p:sp>
        <p:nvSpPr>
          <p:cNvPr id="23556" name="Textfeld 3"/>
          <p:cNvSpPr txBox="1">
            <a:spLocks noChangeArrowheads="1"/>
          </p:cNvSpPr>
          <p:nvPr/>
        </p:nvSpPr>
        <p:spPr bwMode="auto">
          <a:xfrm>
            <a:off x="1441450" y="2635250"/>
            <a:ext cx="752303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r" eaLnBrk="1" hangingPunct="1">
              <a:spcBef>
                <a:spcPct val="0"/>
              </a:spcBef>
              <a:buClrTx/>
              <a:buSzTx/>
              <a:buFontTx/>
              <a:buNone/>
              <a:defRPr/>
            </a:pPr>
            <a:r>
              <a:rPr lang="de-DE" sz="4400" b="1" dirty="0">
                <a:solidFill>
                  <a:schemeClr val="accent6">
                    <a:lumMod val="75000"/>
                  </a:schemeClr>
                </a:solidFill>
                <a:latin typeface="18thCentury" pitchFamily="2" charset="0"/>
                <a:hlinkClick r:id="rId3" action="ppaction://hlinkfile"/>
              </a:rPr>
              <a:t>Fachkompetenzen</a:t>
            </a:r>
          </a:p>
          <a:p>
            <a:pPr algn="r" eaLnBrk="1" hangingPunct="1">
              <a:spcBef>
                <a:spcPct val="0"/>
              </a:spcBef>
              <a:buClrTx/>
              <a:buSzTx/>
              <a:buFontTx/>
              <a:buNone/>
              <a:defRPr/>
            </a:pPr>
            <a:r>
              <a:rPr lang="de-DE" sz="4400" b="1" dirty="0">
                <a:solidFill>
                  <a:schemeClr val="accent6">
                    <a:lumMod val="75000"/>
                  </a:schemeClr>
                </a:solidFill>
                <a:latin typeface="18thCentury" pitchFamily="2" charset="0"/>
                <a:hlinkClick r:id="rId3" action="ppaction://hlinkfile"/>
              </a:rPr>
              <a:t>Soziale Kompetenzen Lernmethoden</a:t>
            </a:r>
            <a:endParaRPr lang="de-DE" sz="4400" b="1" dirty="0">
              <a:solidFill>
                <a:schemeClr val="accent5">
                  <a:lumMod val="50000"/>
                </a:schemeClr>
              </a:solidFill>
              <a:latin typeface="18thCentury" pitchFamily="2" charset="0"/>
            </a:endParaRPr>
          </a:p>
          <a:p>
            <a:pPr algn="ctr" eaLnBrk="1" hangingPunct="1">
              <a:spcBef>
                <a:spcPct val="0"/>
              </a:spcBef>
              <a:buClrTx/>
              <a:buSzTx/>
              <a:buFontTx/>
              <a:buNone/>
              <a:defRPr/>
            </a:pPr>
            <a:r>
              <a:rPr lang="de-DE" sz="4400" b="1" dirty="0">
                <a:solidFill>
                  <a:schemeClr val="accent5">
                    <a:lumMod val="50000"/>
                  </a:schemeClr>
                </a:solidFill>
                <a:latin typeface="18thCentury" pitchFamily="2" charset="0"/>
              </a:rPr>
              <a:t>  </a:t>
            </a:r>
            <a:r>
              <a:rPr lang="de-DE" sz="4400" dirty="0">
                <a:latin typeface="18thCentury" pitchFamily="2" charset="0"/>
              </a:rPr>
              <a:t> </a:t>
            </a:r>
          </a:p>
        </p:txBody>
      </p:sp>
      <p:pic>
        <p:nvPicPr>
          <p:cNvPr id="22534" name="Grafik 7" descr="1_blasennase_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42900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48680"/>
            <a:ext cx="8510588" cy="2333675"/>
          </a:xfrm>
        </p:spPr>
        <p:txBody>
          <a:bodyPr>
            <a:normAutofit fontScale="90000"/>
          </a:bodyPr>
          <a:lstStyle/>
          <a:p>
            <a:pPr eaLnBrk="1" fontAlgn="auto" hangingPunct="1">
              <a:spcAft>
                <a:spcPts val="0"/>
              </a:spcAft>
              <a:defRPr/>
            </a:pPr>
            <a:br>
              <a:rPr lang="de-DE" i="1" dirty="0"/>
            </a:br>
            <a:r>
              <a:rPr lang="de-DE" i="1" dirty="0"/>
              <a:t> 3. Hat die Schule ein Schulprogramm?</a:t>
            </a:r>
            <a:br>
              <a:rPr lang="de-DE" dirty="0"/>
            </a:br>
            <a:br>
              <a:rPr lang="de-DE" dirty="0"/>
            </a:br>
            <a:endParaRPr lang="de-DE" dirty="0"/>
          </a:p>
        </p:txBody>
      </p:sp>
      <p:sp>
        <p:nvSpPr>
          <p:cNvPr id="24579"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021FAF7C-1FF5-47B2-9FC1-F59E3197AA8C}" type="slidenum">
              <a:rPr lang="de-DE" sz="1200" smtClean="0">
                <a:solidFill>
                  <a:srgbClr val="BCBCBC"/>
                </a:solidFill>
                <a:latin typeface="Arial" panose="020B0604020202020204" pitchFamily="34" charset="0"/>
              </a:rPr>
              <a:pPr>
                <a:spcBef>
                  <a:spcPct val="0"/>
                </a:spcBef>
                <a:buClrTx/>
                <a:buSzTx/>
                <a:buFontTx/>
                <a:buNone/>
              </a:pPr>
              <a:t>16</a:t>
            </a:fld>
            <a:endParaRPr lang="de-DE" sz="1200">
              <a:solidFill>
                <a:srgbClr val="BCBCBC"/>
              </a:solidFill>
              <a:latin typeface="Arial" panose="020B0604020202020204" pitchFamily="34" charset="0"/>
            </a:endParaRPr>
          </a:p>
        </p:txBody>
      </p:sp>
      <p:sp>
        <p:nvSpPr>
          <p:cNvPr id="24580" name="Textfeld 3"/>
          <p:cNvSpPr txBox="1">
            <a:spLocks noChangeArrowheads="1"/>
          </p:cNvSpPr>
          <p:nvPr/>
        </p:nvSpPr>
        <p:spPr bwMode="auto">
          <a:xfrm>
            <a:off x="971550" y="3213100"/>
            <a:ext cx="55451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de-DE" sz="4800">
                <a:latin typeface="18thCentury" pitchFamily="2" charset="0"/>
              </a:rPr>
              <a:t>Ja, es wird ständig fortgeschrieben</a:t>
            </a:r>
          </a:p>
        </p:txBody>
      </p:sp>
      <p:pic>
        <p:nvPicPr>
          <p:cNvPr id="24581" name="Grafik 6" descr="Ausrufezeichen.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916113"/>
            <a:ext cx="2328863"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510588" cy="2333675"/>
          </a:xfrm>
        </p:spPr>
        <p:txBody>
          <a:bodyPr>
            <a:normAutofit fontScale="90000"/>
          </a:bodyPr>
          <a:lstStyle/>
          <a:p>
            <a:pPr eaLnBrk="1" fontAlgn="auto" hangingPunct="1">
              <a:spcAft>
                <a:spcPts val="0"/>
              </a:spcAft>
              <a:defRPr/>
            </a:pPr>
            <a:br>
              <a:rPr lang="de-DE" i="1" dirty="0"/>
            </a:br>
            <a:r>
              <a:rPr lang="de-DE" i="1" dirty="0"/>
              <a:t> 4. Arbeiten die Lehrer im Team? </a:t>
            </a:r>
            <a:br>
              <a:rPr lang="de-DE" dirty="0"/>
            </a:br>
            <a:br>
              <a:rPr lang="de-DE" dirty="0"/>
            </a:br>
            <a:endParaRPr lang="de-DE" dirty="0"/>
          </a:p>
        </p:txBody>
      </p:sp>
      <p:sp>
        <p:nvSpPr>
          <p:cNvPr id="26627" name="Foliennummernplatzhalt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A5C14A5C-FE1D-4696-BF93-BAF36F6350D5}" type="slidenum">
              <a:rPr lang="de-DE" sz="1200" smtClean="0">
                <a:solidFill>
                  <a:srgbClr val="BCBCBC"/>
                </a:solidFill>
                <a:latin typeface="Arial" panose="020B0604020202020204" pitchFamily="34" charset="0"/>
              </a:rPr>
              <a:pPr>
                <a:spcBef>
                  <a:spcPct val="0"/>
                </a:spcBef>
                <a:buClrTx/>
                <a:buSzTx/>
                <a:buFontTx/>
                <a:buNone/>
              </a:pPr>
              <a:t>17</a:t>
            </a:fld>
            <a:endParaRPr lang="de-DE" sz="1200">
              <a:solidFill>
                <a:srgbClr val="BCBCBC"/>
              </a:solidFill>
              <a:latin typeface="Arial" panose="020B0604020202020204" pitchFamily="34" charset="0"/>
            </a:endParaRPr>
          </a:p>
        </p:txBody>
      </p:sp>
      <p:sp>
        <p:nvSpPr>
          <p:cNvPr id="26628" name="Textfeld 3"/>
          <p:cNvSpPr txBox="1">
            <a:spLocks noChangeArrowheads="1"/>
          </p:cNvSpPr>
          <p:nvPr/>
        </p:nvSpPr>
        <p:spPr bwMode="auto">
          <a:xfrm>
            <a:off x="395288" y="1773238"/>
            <a:ext cx="87487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de-DE" sz="4000" u="sng" dirty="0">
                <a:latin typeface="18thCentury" pitchFamily="2" charset="0"/>
              </a:rPr>
              <a:t>Fachkonferenzen:</a:t>
            </a:r>
            <a:r>
              <a:rPr lang="de-DE" sz="4000" dirty="0">
                <a:latin typeface="18thCentury" pitchFamily="2" charset="0"/>
              </a:rPr>
              <a:t> Absprachen über Inhalte, Methoden, Bewertung, Förderung</a:t>
            </a:r>
          </a:p>
          <a:p>
            <a:pPr algn="ctr" eaLnBrk="1" hangingPunct="1">
              <a:spcBef>
                <a:spcPct val="0"/>
              </a:spcBef>
              <a:buClrTx/>
              <a:buSzTx/>
              <a:buFontTx/>
              <a:buNone/>
            </a:pPr>
            <a:endParaRPr lang="de-DE" sz="4000" dirty="0">
              <a:latin typeface="18thCentury" pitchFamily="2" charset="0"/>
            </a:endParaRPr>
          </a:p>
        </p:txBody>
      </p:sp>
      <p:sp>
        <p:nvSpPr>
          <p:cNvPr id="26629" name="Textfeld 5"/>
          <p:cNvSpPr txBox="1">
            <a:spLocks noChangeArrowheads="1"/>
          </p:cNvSpPr>
          <p:nvPr/>
        </p:nvSpPr>
        <p:spPr bwMode="auto">
          <a:xfrm>
            <a:off x="323850" y="3573463"/>
            <a:ext cx="88201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de-DE" sz="4000" u="sng" dirty="0">
                <a:latin typeface="18thCentury" pitchFamily="2" charset="0"/>
              </a:rPr>
              <a:t>Jahrgangskonferenzen:</a:t>
            </a:r>
          </a:p>
          <a:p>
            <a:pPr algn="ctr" eaLnBrk="1" hangingPunct="1">
              <a:spcBef>
                <a:spcPct val="0"/>
              </a:spcBef>
              <a:buClrTx/>
              <a:buSzTx/>
              <a:buFontTx/>
              <a:buNone/>
            </a:pPr>
            <a:r>
              <a:rPr lang="de-DE" sz="4000" dirty="0">
                <a:latin typeface="18thCentury" pitchFamily="2" charset="0"/>
              </a:rPr>
              <a:t>Absprachen über die pädagogische und fachübergreifende Arbeit</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9"/>
            <a:ext cx="8510588" cy="1368152"/>
          </a:xfrm>
        </p:spPr>
        <p:txBody>
          <a:bodyPr>
            <a:normAutofit fontScale="90000"/>
          </a:bodyPr>
          <a:lstStyle/>
          <a:p>
            <a:pPr eaLnBrk="1" fontAlgn="auto" hangingPunct="1">
              <a:spcAft>
                <a:spcPts val="0"/>
              </a:spcAft>
              <a:defRPr/>
            </a:pPr>
            <a:br>
              <a:rPr lang="de-DE" i="1" dirty="0"/>
            </a:br>
            <a:br>
              <a:rPr lang="de-DE" i="1" dirty="0"/>
            </a:br>
            <a:br>
              <a:rPr lang="de-DE" i="1" dirty="0"/>
            </a:br>
            <a:br>
              <a:rPr lang="de-DE" i="1" dirty="0"/>
            </a:br>
            <a:r>
              <a:rPr lang="de-DE" i="1" dirty="0"/>
              <a:t> 6. Arbeitet die Schule mit anderen Partnern zusammen?</a:t>
            </a:r>
            <a:br>
              <a:rPr lang="de-DE" dirty="0"/>
            </a:br>
            <a:r>
              <a:rPr lang="de-DE" i="1" dirty="0"/>
              <a:t> </a:t>
            </a:r>
            <a:br>
              <a:rPr lang="de-DE" dirty="0"/>
            </a:br>
            <a:r>
              <a:rPr lang="de-DE" i="1" dirty="0"/>
              <a:t>  </a:t>
            </a:r>
            <a:br>
              <a:rPr lang="de-DE" dirty="0"/>
            </a:br>
            <a:br>
              <a:rPr lang="de-DE" dirty="0"/>
            </a:br>
            <a:endParaRPr lang="de-DE" dirty="0"/>
          </a:p>
        </p:txBody>
      </p:sp>
      <p:sp>
        <p:nvSpPr>
          <p:cNvPr id="30723"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7C2FAD24-6C81-4FB3-828C-A52E4A24B3C3}" type="slidenum">
              <a:rPr lang="de-DE" sz="1200" smtClean="0">
                <a:solidFill>
                  <a:srgbClr val="BCBCBC"/>
                </a:solidFill>
                <a:latin typeface="Arial" panose="020B0604020202020204" pitchFamily="34" charset="0"/>
              </a:rPr>
              <a:pPr>
                <a:spcBef>
                  <a:spcPct val="0"/>
                </a:spcBef>
                <a:buClrTx/>
                <a:buSzTx/>
                <a:buFontTx/>
                <a:buNone/>
              </a:pPr>
              <a:t>18</a:t>
            </a:fld>
            <a:endParaRPr lang="de-DE" sz="1200">
              <a:solidFill>
                <a:srgbClr val="BCBCBC"/>
              </a:solidFill>
              <a:latin typeface="Arial" panose="020B0604020202020204" pitchFamily="34" charset="0"/>
            </a:endParaRPr>
          </a:p>
        </p:txBody>
      </p:sp>
      <p:sp>
        <p:nvSpPr>
          <p:cNvPr id="31748" name="Textfeld 3"/>
          <p:cNvSpPr txBox="1">
            <a:spLocks noChangeArrowheads="1"/>
          </p:cNvSpPr>
          <p:nvPr/>
        </p:nvSpPr>
        <p:spPr bwMode="auto">
          <a:xfrm>
            <a:off x="375152" y="1773237"/>
            <a:ext cx="874871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defRPr/>
            </a:pPr>
            <a:r>
              <a:rPr lang="de-DE" sz="3200" dirty="0">
                <a:latin typeface="18thCentury" pitchFamily="2" charset="0"/>
              </a:rPr>
              <a:t>* Schülergarten</a:t>
            </a:r>
          </a:p>
          <a:p>
            <a:pPr algn="ctr" eaLnBrk="1" hangingPunct="1">
              <a:spcBef>
                <a:spcPct val="0"/>
              </a:spcBef>
              <a:buClrTx/>
              <a:buSzTx/>
              <a:buFontTx/>
              <a:buNone/>
              <a:defRPr/>
            </a:pPr>
            <a:r>
              <a:rPr lang="de-DE" sz="3200" dirty="0">
                <a:latin typeface="18thCentury" pitchFamily="2" charset="0"/>
              </a:rPr>
              <a:t>* Polizei (Medien, Prävention,)</a:t>
            </a:r>
          </a:p>
          <a:p>
            <a:pPr marL="685800" indent="-685800" algn="ctr" eaLnBrk="1" hangingPunct="1">
              <a:spcBef>
                <a:spcPct val="0"/>
              </a:spcBef>
              <a:buClrTx/>
              <a:buSzTx/>
              <a:buFont typeface="Arial" panose="020B0604020202020204" pitchFamily="34" charset="0"/>
              <a:buChar char="•"/>
              <a:defRPr/>
            </a:pPr>
            <a:r>
              <a:rPr lang="de-DE" sz="3200" dirty="0">
                <a:latin typeface="18thCentury" pitchFamily="2" charset="0"/>
              </a:rPr>
              <a:t>Agentur für Arbeit</a:t>
            </a:r>
          </a:p>
          <a:p>
            <a:pPr marL="685800" indent="-685800" algn="ctr" eaLnBrk="1" hangingPunct="1">
              <a:spcBef>
                <a:spcPct val="0"/>
              </a:spcBef>
              <a:buClrTx/>
              <a:buSzTx/>
              <a:buFont typeface="Arial" panose="020B0604020202020204" pitchFamily="34" charset="0"/>
              <a:buChar char="•"/>
              <a:defRPr/>
            </a:pPr>
            <a:r>
              <a:rPr lang="de-DE" sz="3200" dirty="0">
                <a:latin typeface="18thCentury" pitchFamily="2" charset="0"/>
              </a:rPr>
              <a:t>Theater</a:t>
            </a:r>
          </a:p>
          <a:p>
            <a:pPr marL="685800" indent="-685800" algn="ctr" eaLnBrk="1" hangingPunct="1">
              <a:spcBef>
                <a:spcPct val="0"/>
              </a:spcBef>
              <a:buClrTx/>
              <a:buSzTx/>
              <a:buFont typeface="Arial" panose="020B0604020202020204" pitchFamily="34" charset="0"/>
              <a:buChar char="•"/>
              <a:defRPr/>
            </a:pPr>
            <a:r>
              <a:rPr lang="de-DE" sz="3200" dirty="0">
                <a:latin typeface="18thCentury" pitchFamily="2" charset="0"/>
              </a:rPr>
              <a:t>AWO, </a:t>
            </a:r>
            <a:r>
              <a:rPr lang="de-DE" sz="3200" dirty="0" err="1">
                <a:latin typeface="18thCentury" pitchFamily="2" charset="0"/>
              </a:rPr>
              <a:t>mobilé</a:t>
            </a:r>
            <a:r>
              <a:rPr lang="de-DE" sz="3200" dirty="0">
                <a:latin typeface="18thCentury" pitchFamily="2" charset="0"/>
              </a:rPr>
              <a:t> (Prävention)</a:t>
            </a:r>
          </a:p>
          <a:p>
            <a:pPr algn="ctr" eaLnBrk="1" hangingPunct="1">
              <a:spcBef>
                <a:spcPct val="0"/>
              </a:spcBef>
              <a:buClrTx/>
              <a:buSzTx/>
              <a:buFontTx/>
              <a:buNone/>
              <a:defRPr/>
            </a:pPr>
            <a:r>
              <a:rPr lang="de-DE" sz="3200" dirty="0">
                <a:latin typeface="18thCentury" pitchFamily="2" charset="0"/>
              </a:rPr>
              <a:t>*  Drogenhilfe Köln                    </a:t>
            </a:r>
            <a:r>
              <a:rPr lang="de-DE" sz="4800" dirty="0">
                <a:latin typeface="18thCentury" pitchFamily="2" charset="0"/>
              </a:rPr>
              <a:t>        .</a:t>
            </a:r>
          </a:p>
          <a:p>
            <a:pPr algn="ctr" eaLnBrk="1" hangingPunct="1">
              <a:spcBef>
                <a:spcPct val="0"/>
              </a:spcBef>
              <a:buClrTx/>
              <a:buSzTx/>
              <a:buFontTx/>
              <a:buNone/>
              <a:defRPr/>
            </a:pPr>
            <a:endParaRPr lang="de-DE" sz="4800" dirty="0">
              <a:latin typeface="18thCentury" pitchFamily="2" charset="0"/>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a:hlinkClick r:id="rId2"/>
              </a:rPr>
              <a:t>Abschluss braucht Anschluss</a:t>
            </a:r>
            <a:endParaRPr lang="de-DE" dirty="0"/>
          </a:p>
        </p:txBody>
      </p:sp>
      <p:sp>
        <p:nvSpPr>
          <p:cNvPr id="32771" name="Inhaltsplatzhalter 2"/>
          <p:cNvSpPr>
            <a:spLocks noGrp="1"/>
          </p:cNvSpPr>
          <p:nvPr>
            <p:ph idx="1"/>
          </p:nvPr>
        </p:nvSpPr>
        <p:spPr>
          <a:xfrm>
            <a:off x="301625" y="1412875"/>
            <a:ext cx="8540750" cy="4686300"/>
          </a:xfrm>
        </p:spPr>
        <p:txBody>
          <a:bodyPr/>
          <a:lstStyle/>
          <a:p>
            <a:pPr eaLnBrk="1" hangingPunct="1"/>
            <a:r>
              <a:rPr lang="de-DE"/>
              <a:t>Berufsausbildung</a:t>
            </a:r>
            <a:br>
              <a:rPr lang="de-DE"/>
            </a:br>
            <a:endParaRPr lang="de-DE"/>
          </a:p>
          <a:p>
            <a:pPr eaLnBrk="1" hangingPunct="1"/>
            <a:r>
              <a:rPr lang="de-DE"/>
              <a:t>Bildungsgänge am Berufskolleg</a:t>
            </a:r>
            <a:br>
              <a:rPr lang="de-DE"/>
            </a:br>
            <a:r>
              <a:rPr lang="de-DE"/>
              <a:t>bis zum Fachabitur</a:t>
            </a:r>
            <a:br>
              <a:rPr lang="de-DE"/>
            </a:br>
            <a:endParaRPr lang="de-DE"/>
          </a:p>
          <a:p>
            <a:pPr eaLnBrk="1" hangingPunct="1"/>
            <a:r>
              <a:rPr lang="de-DE"/>
              <a:t>Gymnasiale Oberstufe  (FOS mit Quali)</a:t>
            </a:r>
            <a:br>
              <a:rPr lang="de-DE"/>
            </a:br>
            <a:r>
              <a:rPr lang="de-DE"/>
              <a:t>an einem Gymnasium</a:t>
            </a:r>
            <a:br>
              <a:rPr lang="de-DE"/>
            </a:br>
            <a:r>
              <a:rPr lang="de-DE"/>
              <a:t>an einer Gesamtschule</a:t>
            </a:r>
            <a:br>
              <a:rPr lang="de-DE"/>
            </a:br>
            <a:r>
              <a:rPr lang="de-DE"/>
              <a:t>an einem Berufskolleg</a:t>
            </a:r>
            <a:br>
              <a:rPr lang="de-DE"/>
            </a:br>
            <a:endParaRPr lang="de-DE"/>
          </a:p>
        </p:txBody>
      </p:sp>
      <p:sp>
        <p:nvSpPr>
          <p:cNvPr id="32772"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C112EC30-5F9B-470B-B73D-B31F20F811D0}" type="slidenum">
              <a:rPr lang="de-DE" sz="1200" smtClean="0">
                <a:solidFill>
                  <a:srgbClr val="BCBCBC"/>
                </a:solidFill>
                <a:latin typeface="Arial" panose="020B0604020202020204" pitchFamily="34" charset="0"/>
              </a:rPr>
              <a:pPr>
                <a:spcBef>
                  <a:spcPct val="0"/>
                </a:spcBef>
                <a:buClrTx/>
                <a:buSzTx/>
                <a:buFontTx/>
                <a:buNone/>
              </a:pPr>
              <a:t>19</a:t>
            </a:fld>
            <a:endParaRPr lang="de-DE" sz="1200">
              <a:solidFill>
                <a:srgbClr val="BCBCBC"/>
              </a:solidFill>
              <a:latin typeface="Arial" panose="020B0604020202020204" pitchFamily="34" charset="0"/>
            </a:endParaRPr>
          </a:p>
        </p:txBody>
      </p:sp>
      <p:pic>
        <p:nvPicPr>
          <p:cNvPr id="32773" name="Grafik 4" descr="66.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941888"/>
            <a:ext cx="7921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55756-0378-4B90-8544-72DC1FBD6F72}"/>
              </a:ext>
            </a:extLst>
          </p:cNvPr>
          <p:cNvSpPr>
            <a:spLocks noGrp="1"/>
          </p:cNvSpPr>
          <p:nvPr>
            <p:ph type="title"/>
          </p:nvPr>
        </p:nvSpPr>
        <p:spPr/>
        <p:txBody>
          <a:bodyPr/>
          <a:lstStyle/>
          <a:p>
            <a:r>
              <a:rPr lang="de-DE" dirty="0"/>
              <a:t>Unser Leitbild</a:t>
            </a:r>
          </a:p>
        </p:txBody>
      </p:sp>
      <p:sp>
        <p:nvSpPr>
          <p:cNvPr id="3" name="Inhaltsplatzhalter 2">
            <a:extLst>
              <a:ext uri="{FF2B5EF4-FFF2-40B4-BE49-F238E27FC236}">
                <a16:creationId xmlns:a16="http://schemas.microsoft.com/office/drawing/2014/main" id="{B0EA29A3-898C-46F1-B917-EEE65B841047}"/>
              </a:ext>
            </a:extLst>
          </p:cNvPr>
          <p:cNvSpPr>
            <a:spLocks noGrp="1"/>
          </p:cNvSpPr>
          <p:nvPr>
            <p:ph idx="1"/>
          </p:nvPr>
        </p:nvSpPr>
        <p:spPr/>
        <p:txBody>
          <a:bodyPr/>
          <a:lstStyle/>
          <a:p>
            <a:pPr marL="136525" indent="0" algn="ctr">
              <a:buNone/>
            </a:pPr>
            <a:r>
              <a:rPr lang="de-DE" b="1" dirty="0"/>
              <a:t>Unser gemeinsamer Weg!</a:t>
            </a:r>
          </a:p>
          <a:p>
            <a:pPr marL="136525" indent="0" algn="ctr">
              <a:buNone/>
            </a:pPr>
            <a:r>
              <a:rPr lang="de-DE" dirty="0"/>
              <a:t>Wir leben ein wertschätzendes Miteinander.</a:t>
            </a:r>
          </a:p>
          <a:p>
            <a:pPr marL="136525" indent="0" algn="ctr">
              <a:buNone/>
            </a:pPr>
            <a:r>
              <a:rPr lang="de-DE" dirty="0"/>
              <a:t>Wir schaffen einen Ort für eigenverantwortliches Lernen.</a:t>
            </a:r>
          </a:p>
          <a:p>
            <a:pPr marL="136525" indent="0" algn="ctr">
              <a:buNone/>
            </a:pPr>
            <a:r>
              <a:rPr lang="de-DE" dirty="0"/>
              <a:t>Wir begleiten dich zu deinem Ziel.</a:t>
            </a:r>
          </a:p>
          <a:p>
            <a:pPr marL="136525" indent="0" algn="ctr">
              <a:buNone/>
            </a:pPr>
            <a:r>
              <a:rPr lang="de-DE" b="1" dirty="0"/>
              <a:t>GKR</a:t>
            </a:r>
            <a:endParaRPr lang="de-DE" dirty="0"/>
          </a:p>
          <a:p>
            <a:pPr marL="136525" indent="0" algn="ctr">
              <a:buNone/>
            </a:pPr>
            <a:r>
              <a:rPr lang="de-DE" b="1" dirty="0"/>
              <a:t>WIR F</a:t>
            </a:r>
            <a:r>
              <a:rPr lang="de-DE" b="1" dirty="0">
                <a:solidFill>
                  <a:srgbClr val="FF0000"/>
                </a:solidFill>
              </a:rPr>
              <a:t>OÖ</a:t>
            </a:r>
            <a:r>
              <a:rPr lang="de-DE" b="1" dirty="0"/>
              <a:t>RDERN DICH HERAUS!</a:t>
            </a:r>
            <a:endParaRPr lang="de-DE" dirty="0"/>
          </a:p>
          <a:p>
            <a:endParaRPr lang="de-DE" dirty="0"/>
          </a:p>
        </p:txBody>
      </p:sp>
      <p:sp>
        <p:nvSpPr>
          <p:cNvPr id="4" name="Foliennummernplatzhalter 3">
            <a:extLst>
              <a:ext uri="{FF2B5EF4-FFF2-40B4-BE49-F238E27FC236}">
                <a16:creationId xmlns:a16="http://schemas.microsoft.com/office/drawing/2014/main" id="{9AE10634-DABD-42AF-8549-3038BCF7A5F7}"/>
              </a:ext>
            </a:extLst>
          </p:cNvPr>
          <p:cNvSpPr>
            <a:spLocks noGrp="1"/>
          </p:cNvSpPr>
          <p:nvPr>
            <p:ph type="sldNum" sz="quarter" idx="12"/>
          </p:nvPr>
        </p:nvSpPr>
        <p:spPr/>
        <p:txBody>
          <a:bodyPr/>
          <a:lstStyle/>
          <a:p>
            <a:pPr>
              <a:defRPr/>
            </a:pPr>
            <a:fld id="{53875C8E-5118-4CE7-AEC5-CADBEA1557FA}" type="slidenum">
              <a:rPr lang="de-DE" smtClean="0"/>
              <a:pPr>
                <a:defRPr/>
              </a:pPr>
              <a:t>2</a:t>
            </a:fld>
            <a:endParaRPr lang="de-DE"/>
          </a:p>
        </p:txBody>
      </p:sp>
    </p:spTree>
    <p:extLst>
      <p:ext uri="{BB962C8B-B14F-4D97-AF65-F5344CB8AC3E}">
        <p14:creationId xmlns:p14="http://schemas.microsoft.com/office/powerpoint/2010/main" val="3386336316"/>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p:txBody>
          <a:bodyPr/>
          <a:lstStyle/>
          <a:p>
            <a:pPr eaLnBrk="1" fontAlgn="auto" hangingPunct="1">
              <a:spcAft>
                <a:spcPts val="0"/>
              </a:spcAft>
              <a:defRPr/>
            </a:pPr>
            <a:r>
              <a:rPr lang="de-DE" dirty="0"/>
              <a:t>Empfehlung der Grundschule</a:t>
            </a:r>
          </a:p>
        </p:txBody>
      </p:sp>
      <p:sp>
        <p:nvSpPr>
          <p:cNvPr id="125955" name="Rectangle 3"/>
          <p:cNvSpPr>
            <a:spLocks noGrp="1" noRot="1" noChangeArrowheads="1"/>
          </p:cNvSpPr>
          <p:nvPr>
            <p:ph idx="1"/>
          </p:nvPr>
        </p:nvSpPr>
        <p:spPr/>
        <p:txBody>
          <a:bodyPr/>
          <a:lstStyle/>
          <a:p>
            <a:pPr eaLnBrk="1" hangingPunct="1"/>
            <a:r>
              <a:rPr lang="de-DE">
                <a:solidFill>
                  <a:schemeClr val="hlink"/>
                </a:solidFill>
              </a:rPr>
              <a:t>Gesamtschule (alle)</a:t>
            </a:r>
          </a:p>
          <a:p>
            <a:pPr eaLnBrk="1" hangingPunct="1"/>
            <a:r>
              <a:rPr lang="de-DE"/>
              <a:t>Hauptschule</a:t>
            </a:r>
          </a:p>
          <a:p>
            <a:pPr eaLnBrk="1" hangingPunct="1"/>
            <a:r>
              <a:rPr lang="de-DE"/>
              <a:t>Hauptschule mit Einschränkung Realschule</a:t>
            </a:r>
          </a:p>
          <a:p>
            <a:pPr eaLnBrk="1" hangingPunct="1"/>
            <a:r>
              <a:rPr lang="de-DE"/>
              <a:t>Realschule</a:t>
            </a:r>
          </a:p>
          <a:p>
            <a:pPr eaLnBrk="1" hangingPunct="1"/>
            <a:r>
              <a:rPr lang="de-DE"/>
              <a:t>Realschule mit Einschränkung Gymnasium</a:t>
            </a:r>
          </a:p>
          <a:p>
            <a:pPr eaLnBrk="1" hangingPunct="1"/>
            <a:r>
              <a:rPr lang="de-DE"/>
              <a:t>Gymnasium</a:t>
            </a:r>
          </a:p>
        </p:txBody>
      </p:sp>
      <p:sp>
        <p:nvSpPr>
          <p:cNvPr id="35844"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CE0A2A13-718A-4738-A5CD-BE72D8302B69}" type="slidenum">
              <a:rPr lang="de-DE" sz="1200" smtClean="0">
                <a:solidFill>
                  <a:srgbClr val="BCBCBC"/>
                </a:solidFill>
                <a:latin typeface="Arial" panose="020B0604020202020204" pitchFamily="34" charset="0"/>
              </a:rPr>
              <a:pPr>
                <a:spcBef>
                  <a:spcPct val="0"/>
                </a:spcBef>
                <a:buClrTx/>
                <a:buSzTx/>
                <a:buFontTx/>
                <a:buNone/>
              </a:pPr>
              <a:t>20</a:t>
            </a:fld>
            <a:endParaRPr lang="de-DE" sz="1200">
              <a:solidFill>
                <a:srgbClr val="BCBCBC"/>
              </a:solidFill>
              <a:latin typeface="Arial" panose="020B0604020202020204"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blinds(horizontal)">
                                      <p:cBhvr>
                                        <p:cTn id="7" dur="1000"/>
                                        <p:tgtEl>
                                          <p:spTgt spid="125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blinds(horizontal)">
                                      <p:cBhvr>
                                        <p:cTn id="12" dur="1000"/>
                                        <p:tgtEl>
                                          <p:spTgt spid="1259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blinds(horizontal)">
                                      <p:cBhvr>
                                        <p:cTn id="17" dur="1000"/>
                                        <p:tgtEl>
                                          <p:spTgt spid="1259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blinds(horizontal)">
                                      <p:cBhvr>
                                        <p:cTn id="22" dur="1000"/>
                                        <p:tgtEl>
                                          <p:spTgt spid="1259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Effect transition="in" filter="blinds(horizontal)">
                                      <p:cBhvr>
                                        <p:cTn id="27" dur="1000"/>
                                        <p:tgtEl>
                                          <p:spTgt spid="1259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5955">
                                            <p:txEl>
                                              <p:pRg st="5" end="5"/>
                                            </p:txEl>
                                          </p:spTgt>
                                        </p:tgtEl>
                                        <p:attrNameLst>
                                          <p:attrName>style.visibility</p:attrName>
                                        </p:attrNameLst>
                                      </p:cBhvr>
                                      <p:to>
                                        <p:strVal val="visible"/>
                                      </p:to>
                                    </p:set>
                                    <p:animEffect transition="in" filter="blinds(horizontal)">
                                      <p:cBhvr>
                                        <p:cTn id="32" dur="1000"/>
                                        <p:tgtEl>
                                          <p:spTgt spid="1259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611188" y="260350"/>
            <a:ext cx="7772400" cy="1219200"/>
          </a:xfrm>
        </p:spPr>
        <p:txBody>
          <a:bodyPr>
            <a:normAutofit fontScale="90000"/>
          </a:bodyPr>
          <a:lstStyle/>
          <a:p>
            <a:pPr eaLnBrk="1" fontAlgn="auto" hangingPunct="1">
              <a:spcAft>
                <a:spcPts val="0"/>
              </a:spcAft>
              <a:defRPr/>
            </a:pPr>
            <a:r>
              <a:rPr lang="de-DE"/>
              <a:t>Empfehlung zum Übergang</a:t>
            </a:r>
            <a:br>
              <a:rPr lang="de-DE"/>
            </a:br>
            <a:r>
              <a:rPr lang="de-DE"/>
              <a:t>zur weiterführenden Schule</a:t>
            </a:r>
          </a:p>
        </p:txBody>
      </p:sp>
      <p:sp>
        <p:nvSpPr>
          <p:cNvPr id="63491" name="Rectangle 3"/>
          <p:cNvSpPr>
            <a:spLocks noGrp="1" noRot="1" noChangeArrowheads="1"/>
          </p:cNvSpPr>
          <p:nvPr>
            <p:ph idx="1"/>
          </p:nvPr>
        </p:nvSpPr>
        <p:spPr/>
        <p:txBody>
          <a:bodyPr/>
          <a:lstStyle/>
          <a:p>
            <a:pPr eaLnBrk="1" hangingPunct="1">
              <a:lnSpc>
                <a:spcPct val="90000"/>
              </a:lnSpc>
            </a:pPr>
            <a:r>
              <a:rPr lang="de-DE" dirty="0"/>
              <a:t>Leistungsstand</a:t>
            </a:r>
            <a:r>
              <a:rPr lang="de-DE" sz="2400" dirty="0"/>
              <a:t> </a:t>
            </a:r>
          </a:p>
          <a:p>
            <a:pPr eaLnBrk="1" hangingPunct="1">
              <a:lnSpc>
                <a:spcPct val="90000"/>
              </a:lnSpc>
              <a:buFont typeface="Wingdings" panose="05000000000000000000" pitchFamily="2" charset="2"/>
              <a:buNone/>
            </a:pPr>
            <a:r>
              <a:rPr lang="de-DE" sz="2400" dirty="0"/>
              <a:t>	jetziger Stand in Mathematik, Sprache, Sachunterricht Entwicklung</a:t>
            </a:r>
          </a:p>
          <a:p>
            <a:pPr eaLnBrk="1" hangingPunct="1">
              <a:lnSpc>
                <a:spcPct val="90000"/>
              </a:lnSpc>
            </a:pPr>
            <a:r>
              <a:rPr lang="de-DE" dirty="0"/>
              <a:t>Mündliche Leistungen</a:t>
            </a:r>
          </a:p>
          <a:p>
            <a:pPr eaLnBrk="1" hangingPunct="1">
              <a:lnSpc>
                <a:spcPct val="90000"/>
              </a:lnSpc>
            </a:pPr>
            <a:r>
              <a:rPr lang="de-DE" dirty="0"/>
              <a:t>Arbeitshaltung</a:t>
            </a:r>
            <a:endParaRPr lang="de-DE" sz="2400" dirty="0"/>
          </a:p>
          <a:p>
            <a:pPr eaLnBrk="1" hangingPunct="1">
              <a:lnSpc>
                <a:spcPct val="90000"/>
              </a:lnSpc>
              <a:buFont typeface="Wingdings" panose="05000000000000000000" pitchFamily="2" charset="2"/>
              <a:buNone/>
            </a:pPr>
            <a:r>
              <a:rPr lang="de-DE" sz="2400" dirty="0"/>
              <a:t>	Problemlösungsverhalten, Konzentration, Ausdauer, Selbständigkeit</a:t>
            </a:r>
          </a:p>
          <a:p>
            <a:pPr eaLnBrk="1" hangingPunct="1">
              <a:lnSpc>
                <a:spcPct val="90000"/>
              </a:lnSpc>
            </a:pPr>
            <a:r>
              <a:rPr lang="de-DE" dirty="0"/>
              <a:t>Belastbarkeit</a:t>
            </a:r>
          </a:p>
          <a:p>
            <a:pPr eaLnBrk="1" hangingPunct="1">
              <a:lnSpc>
                <a:spcPct val="90000"/>
              </a:lnSpc>
            </a:pPr>
            <a:r>
              <a:rPr lang="de-DE" dirty="0"/>
              <a:t>Empfehlung der Klassenleitung</a:t>
            </a:r>
          </a:p>
        </p:txBody>
      </p:sp>
      <p:sp>
        <p:nvSpPr>
          <p:cNvPr id="36868"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F35590E5-0C8B-4131-BBF4-09DD9315E69E}" type="slidenum">
              <a:rPr lang="de-DE" sz="1200" smtClean="0">
                <a:solidFill>
                  <a:srgbClr val="BCBCBC"/>
                </a:solidFill>
                <a:latin typeface="Arial" panose="020B0604020202020204" pitchFamily="34" charset="0"/>
              </a:rPr>
              <a:pPr>
                <a:spcBef>
                  <a:spcPct val="0"/>
                </a:spcBef>
                <a:buClrTx/>
                <a:buSzTx/>
                <a:buFontTx/>
                <a:buNone/>
              </a:pPr>
              <a:t>21</a:t>
            </a:fld>
            <a:endParaRPr lang="de-DE" sz="1200">
              <a:solidFill>
                <a:srgbClr val="BCBCBC"/>
              </a:solidFill>
              <a:latin typeface="Arial" panose="020B0604020202020204"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linds(horizontal)">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blinds(horizontal)">
                                      <p:cBhvr>
                                        <p:cTn id="12" dur="1000"/>
                                        <p:tgtEl>
                                          <p:spTgt spid="634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491">
                                            <p:txEl>
                                              <p:pRg st="1" end="1"/>
                                            </p:txEl>
                                          </p:spTgt>
                                        </p:tgtEl>
                                        <p:attrNameLst>
                                          <p:attrName>style.visibility</p:attrName>
                                        </p:attrNameLst>
                                      </p:cBhvr>
                                      <p:to>
                                        <p:strVal val="visible"/>
                                      </p:to>
                                    </p:set>
                                    <p:animEffect transition="in" filter="blinds(horizontal)">
                                      <p:cBhvr>
                                        <p:cTn id="17" dur="1000"/>
                                        <p:tgtEl>
                                          <p:spTgt spid="634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491">
                                            <p:txEl>
                                              <p:pRg st="2" end="2"/>
                                            </p:txEl>
                                          </p:spTgt>
                                        </p:tgtEl>
                                        <p:attrNameLst>
                                          <p:attrName>style.visibility</p:attrName>
                                        </p:attrNameLst>
                                      </p:cBhvr>
                                      <p:to>
                                        <p:strVal val="visible"/>
                                      </p:to>
                                    </p:set>
                                    <p:animEffect transition="in" filter="blinds(horizontal)">
                                      <p:cBhvr>
                                        <p:cTn id="22" dur="1000"/>
                                        <p:tgtEl>
                                          <p:spTgt spid="634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3491">
                                            <p:txEl>
                                              <p:pRg st="3" end="3"/>
                                            </p:txEl>
                                          </p:spTgt>
                                        </p:tgtEl>
                                        <p:attrNameLst>
                                          <p:attrName>style.visibility</p:attrName>
                                        </p:attrNameLst>
                                      </p:cBhvr>
                                      <p:to>
                                        <p:strVal val="visible"/>
                                      </p:to>
                                    </p:set>
                                    <p:animEffect transition="in" filter="blinds(horizontal)">
                                      <p:cBhvr>
                                        <p:cTn id="27" dur="1000"/>
                                        <p:tgtEl>
                                          <p:spTgt spid="634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3491">
                                            <p:txEl>
                                              <p:pRg st="4" end="4"/>
                                            </p:txEl>
                                          </p:spTgt>
                                        </p:tgtEl>
                                        <p:attrNameLst>
                                          <p:attrName>style.visibility</p:attrName>
                                        </p:attrNameLst>
                                      </p:cBhvr>
                                      <p:to>
                                        <p:strVal val="visible"/>
                                      </p:to>
                                    </p:set>
                                    <p:animEffect transition="in" filter="blinds(horizontal)">
                                      <p:cBhvr>
                                        <p:cTn id="32" dur="1000"/>
                                        <p:tgtEl>
                                          <p:spTgt spid="634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Effect transition="in" filter="blinds(horizontal)">
                                      <p:cBhvr>
                                        <p:cTn id="37" dur="1000"/>
                                        <p:tgtEl>
                                          <p:spTgt spid="6349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3491">
                                            <p:txEl>
                                              <p:pRg st="6" end="6"/>
                                            </p:txEl>
                                          </p:spTgt>
                                        </p:tgtEl>
                                        <p:attrNameLst>
                                          <p:attrName>style.visibility</p:attrName>
                                        </p:attrNameLst>
                                      </p:cBhvr>
                                      <p:to>
                                        <p:strVal val="visible"/>
                                      </p:to>
                                    </p:set>
                                    <p:animEffect transition="in" filter="blinds(horizontal)">
                                      <p:cBhvr>
                                        <p:cTn id="42" dur="1000"/>
                                        <p:tgtEl>
                                          <p:spTgt spid="6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Rot="1" noChangeArrowheads="1"/>
          </p:cNvSpPr>
          <p:nvPr>
            <p:ph type="ctrTitle"/>
          </p:nvPr>
        </p:nvSpPr>
        <p:spPr>
          <a:xfrm>
            <a:off x="323850" y="260350"/>
            <a:ext cx="7772400" cy="762000"/>
          </a:xfrm>
        </p:spPr>
        <p:txBody>
          <a:bodyPr/>
          <a:lstStyle/>
          <a:p>
            <a:pPr eaLnBrk="1" fontAlgn="auto" hangingPunct="1">
              <a:spcAft>
                <a:spcPts val="0"/>
              </a:spcAft>
              <a:defRPr/>
            </a:pPr>
            <a:r>
              <a:rPr lang="de-DE" sz="3200"/>
              <a:t>Gottfried-Kinkel-Realschule </a:t>
            </a:r>
            <a:endParaRPr lang="de-DE" sz="3200" dirty="0"/>
          </a:p>
        </p:txBody>
      </p:sp>
      <p:sp>
        <p:nvSpPr>
          <p:cNvPr id="64515" name="Rectangle 3"/>
          <p:cNvSpPr>
            <a:spLocks noGrp="1" noRot="1" noChangeArrowheads="1"/>
          </p:cNvSpPr>
          <p:nvPr>
            <p:ph type="subTitle" idx="1"/>
          </p:nvPr>
        </p:nvSpPr>
        <p:spPr>
          <a:xfrm>
            <a:off x="1066800" y="990600"/>
            <a:ext cx="7010400" cy="1219200"/>
          </a:xfrm>
        </p:spPr>
        <p:txBody>
          <a:bodyPr/>
          <a:lstStyle/>
          <a:p>
            <a:pPr eaLnBrk="1" hangingPunct="1">
              <a:spcBef>
                <a:spcPct val="0"/>
              </a:spcBef>
            </a:pPr>
            <a:r>
              <a:rPr lang="de-DE" dirty="0"/>
              <a:t>Die Realschule –</a:t>
            </a:r>
          </a:p>
          <a:p>
            <a:pPr eaLnBrk="1" hangingPunct="1">
              <a:spcBef>
                <a:spcPct val="0"/>
              </a:spcBef>
            </a:pPr>
            <a:r>
              <a:rPr lang="de-DE" dirty="0"/>
              <a:t>die richtige Schulform für mein Kind ?</a:t>
            </a:r>
          </a:p>
        </p:txBody>
      </p:sp>
      <p:sp>
        <p:nvSpPr>
          <p:cNvPr id="64516" name="Rectangle 4"/>
          <p:cNvSpPr>
            <a:spLocks noChangeArrowheads="1"/>
          </p:cNvSpPr>
          <p:nvPr/>
        </p:nvSpPr>
        <p:spPr bwMode="auto">
          <a:xfrm>
            <a:off x="1331640" y="2060848"/>
            <a:ext cx="7010400" cy="4191000"/>
          </a:xfrm>
          <a:prstGeom prst="rect">
            <a:avLst/>
          </a:prstGeom>
          <a:solidFill>
            <a:srgbClr val="00FFFF"/>
          </a:solidFill>
          <a:ln w="76200">
            <a:solidFill>
              <a:srgbClr val="FF0000"/>
            </a:solidFill>
            <a:miter lim="800000"/>
            <a:headEnd/>
            <a:tailEnd/>
          </a:ln>
        </p:spPr>
        <p:txBody>
          <a:bodyPr lIns="92075" tIns="46038" rIns="92075" bIns="46038"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
                <a:schemeClr val="tx2"/>
              </a:buClr>
              <a:buSzPct val="75000"/>
              <a:buFont typeface="Wingdings" panose="05000000000000000000" pitchFamily="2" charset="2"/>
              <a:buNone/>
            </a:pPr>
            <a:r>
              <a:rPr lang="de-DE" sz="1600" dirty="0">
                <a:solidFill>
                  <a:schemeClr val="bg2"/>
                </a:solidFill>
                <a:latin typeface="Times New Roman" panose="02020603050405020304" pitchFamily="18" charset="0"/>
              </a:rPr>
              <a:t> </a:t>
            </a:r>
            <a:r>
              <a:rPr lang="de-DE" sz="2400" dirty="0">
                <a:solidFill>
                  <a:schemeClr val="bg2"/>
                </a:solidFill>
                <a:latin typeface="Times New Roman" panose="02020603050405020304" pitchFamily="18" charset="0"/>
              </a:rPr>
              <a:t>Auch auf unserer Homepage</a:t>
            </a:r>
          </a:p>
          <a:p>
            <a:pPr algn="ctr" eaLnBrk="1" hangingPunct="1">
              <a:lnSpc>
                <a:spcPct val="80000"/>
              </a:lnSpc>
              <a:buClr>
                <a:schemeClr val="tx2"/>
              </a:buClr>
              <a:buSzPct val="75000"/>
              <a:buFont typeface="Wingdings" panose="05000000000000000000" pitchFamily="2" charset="2"/>
              <a:buNone/>
            </a:pPr>
            <a:r>
              <a:rPr lang="de-DE" sz="2400" dirty="0">
                <a:solidFill>
                  <a:schemeClr val="bg2"/>
                </a:solidFill>
                <a:latin typeface="Times New Roman" panose="02020603050405020304" pitchFamily="18" charset="0"/>
              </a:rPr>
              <a:t>können Sie nachschauen:</a:t>
            </a:r>
          </a:p>
          <a:p>
            <a:pPr algn="ctr" eaLnBrk="1" hangingPunct="1">
              <a:lnSpc>
                <a:spcPct val="80000"/>
              </a:lnSpc>
              <a:buClr>
                <a:schemeClr val="tx2"/>
              </a:buClr>
              <a:buSzPct val="75000"/>
              <a:buFont typeface="Wingdings" panose="05000000000000000000" pitchFamily="2" charset="2"/>
              <a:buNone/>
            </a:pPr>
            <a:r>
              <a:rPr lang="de-DE" sz="2400" dirty="0">
                <a:solidFill>
                  <a:schemeClr val="bg2"/>
                </a:solidFill>
                <a:latin typeface="Times New Roman" panose="02020603050405020304" pitchFamily="18" charset="0"/>
                <a:hlinkClick r:id="rId2"/>
              </a:rPr>
              <a:t>www.gottfried-kinkel-realschule.de</a:t>
            </a:r>
            <a:endParaRPr lang="de-DE" sz="2400" dirty="0">
              <a:solidFill>
                <a:schemeClr val="bg2"/>
              </a:solidFill>
              <a:latin typeface="Times New Roman" panose="02020603050405020304" pitchFamily="18" charset="0"/>
            </a:endParaRPr>
          </a:p>
          <a:p>
            <a:pPr algn="ctr" eaLnBrk="1" hangingPunct="1">
              <a:lnSpc>
                <a:spcPct val="80000"/>
              </a:lnSpc>
              <a:buClr>
                <a:schemeClr val="tx2"/>
              </a:buClr>
              <a:buSzPct val="75000"/>
              <a:buFont typeface="Wingdings" panose="05000000000000000000" pitchFamily="2" charset="2"/>
              <a:buNone/>
            </a:pPr>
            <a:endParaRPr lang="de-DE" sz="2400" dirty="0">
              <a:solidFill>
                <a:schemeClr val="bg2"/>
              </a:solidFill>
              <a:latin typeface="Times New Roman" panose="02020603050405020304" pitchFamily="18" charset="0"/>
            </a:endParaRPr>
          </a:p>
          <a:p>
            <a:pPr algn="ctr" eaLnBrk="1" hangingPunct="1">
              <a:lnSpc>
                <a:spcPct val="80000"/>
              </a:lnSpc>
              <a:buClr>
                <a:schemeClr val="tx2"/>
              </a:buClr>
              <a:buSzPct val="75000"/>
              <a:buFont typeface="Wingdings" panose="05000000000000000000" pitchFamily="2" charset="2"/>
              <a:buNone/>
            </a:pPr>
            <a:r>
              <a:rPr lang="de-DE" sz="2400" b="1" dirty="0">
                <a:solidFill>
                  <a:schemeClr val="bg2"/>
                </a:solidFill>
                <a:latin typeface="Times New Roman" panose="02020603050405020304" pitchFamily="18" charset="0"/>
              </a:rPr>
              <a:t>Anmeldung 2024</a:t>
            </a:r>
          </a:p>
          <a:p>
            <a:pPr algn="ctr" eaLnBrk="1" hangingPunct="1">
              <a:lnSpc>
                <a:spcPct val="80000"/>
              </a:lnSpc>
              <a:buClr>
                <a:schemeClr val="tx2"/>
              </a:buClr>
              <a:buSzPct val="75000"/>
              <a:buFont typeface="Wingdings" panose="05000000000000000000" pitchFamily="2" charset="2"/>
              <a:buNone/>
            </a:pPr>
            <a:r>
              <a:rPr lang="de-DE" sz="2400" dirty="0">
                <a:solidFill>
                  <a:schemeClr val="bg2"/>
                </a:solidFill>
                <a:latin typeface="Times New Roman" panose="02020603050405020304" pitchFamily="18" charset="0"/>
              </a:rPr>
              <a:t>19.2.24 – 01.03.24</a:t>
            </a:r>
          </a:p>
          <a:p>
            <a:pPr algn="ctr" eaLnBrk="1" hangingPunct="1">
              <a:lnSpc>
                <a:spcPct val="80000"/>
              </a:lnSpc>
              <a:buClr>
                <a:schemeClr val="tx2"/>
              </a:buClr>
              <a:buSzPct val="75000"/>
              <a:buFont typeface="Wingdings" panose="05000000000000000000" pitchFamily="2" charset="2"/>
              <a:buNone/>
            </a:pPr>
            <a:r>
              <a:rPr lang="de-DE" sz="2400" dirty="0">
                <a:solidFill>
                  <a:schemeClr val="bg2"/>
                </a:solidFill>
                <a:latin typeface="Times New Roman" panose="02020603050405020304" pitchFamily="18" charset="0"/>
              </a:rPr>
              <a:t>22.02. 24 auch am Nachmittag</a:t>
            </a:r>
          </a:p>
          <a:p>
            <a:pPr algn="ctr" eaLnBrk="1" hangingPunct="1">
              <a:lnSpc>
                <a:spcPct val="80000"/>
              </a:lnSpc>
              <a:buClr>
                <a:schemeClr val="tx2"/>
              </a:buClr>
              <a:buSzPct val="75000"/>
              <a:buFont typeface="Wingdings" panose="05000000000000000000" pitchFamily="2" charset="2"/>
              <a:buNone/>
            </a:pPr>
            <a:endParaRPr lang="de-DE" sz="2400" dirty="0">
              <a:solidFill>
                <a:schemeClr val="bg2"/>
              </a:solidFill>
              <a:latin typeface="Times New Roman" panose="02020603050405020304" pitchFamily="18" charset="0"/>
            </a:endParaRPr>
          </a:p>
          <a:p>
            <a:pPr algn="ctr" eaLnBrk="1" hangingPunct="1">
              <a:lnSpc>
                <a:spcPct val="80000"/>
              </a:lnSpc>
              <a:buClr>
                <a:schemeClr val="tx2"/>
              </a:buClr>
              <a:buSzPct val="75000"/>
              <a:buFont typeface="Wingdings" panose="05000000000000000000" pitchFamily="2" charset="2"/>
              <a:buNone/>
            </a:pPr>
            <a:r>
              <a:rPr lang="de-DE" sz="2400" dirty="0">
                <a:solidFill>
                  <a:schemeClr val="bg2"/>
                </a:solidFill>
                <a:latin typeface="Times New Roman" panose="02020603050405020304" pitchFamily="18" charset="0"/>
              </a:rPr>
              <a:t>Tag der offenen Tür:</a:t>
            </a:r>
          </a:p>
          <a:p>
            <a:pPr algn="ctr" eaLnBrk="1" hangingPunct="1">
              <a:lnSpc>
                <a:spcPct val="80000"/>
              </a:lnSpc>
              <a:buClr>
                <a:schemeClr val="tx2"/>
              </a:buClr>
              <a:buSzPct val="75000"/>
              <a:buFont typeface="Wingdings" panose="05000000000000000000" pitchFamily="2" charset="2"/>
              <a:buNone/>
            </a:pPr>
            <a:r>
              <a:rPr lang="de-DE" sz="2400" dirty="0">
                <a:solidFill>
                  <a:schemeClr val="bg2"/>
                </a:solidFill>
                <a:latin typeface="Times New Roman" panose="02020603050405020304" pitchFamily="18" charset="0"/>
              </a:rPr>
              <a:t>Samstag, den 28.10.23 von 8.30 Uhr – 11.30 Uhr</a:t>
            </a:r>
          </a:p>
          <a:p>
            <a:pPr algn="ctr" eaLnBrk="1" hangingPunct="1">
              <a:lnSpc>
                <a:spcPct val="80000"/>
              </a:lnSpc>
              <a:buClr>
                <a:schemeClr val="tx2"/>
              </a:buClr>
              <a:buSzPct val="75000"/>
              <a:buFont typeface="Wingdings" panose="05000000000000000000" pitchFamily="2" charset="2"/>
              <a:buNone/>
            </a:pPr>
            <a:endParaRPr lang="de-DE" sz="1200" dirty="0">
              <a:solidFill>
                <a:schemeClr val="bg2"/>
              </a:solidFill>
              <a:latin typeface="Times New Roman" panose="02020603050405020304" pitchFamily="18" charset="0"/>
            </a:endParaRPr>
          </a:p>
          <a:p>
            <a:pPr algn="ctr" eaLnBrk="1" hangingPunct="1">
              <a:lnSpc>
                <a:spcPct val="80000"/>
              </a:lnSpc>
              <a:buClr>
                <a:schemeClr val="tx2"/>
              </a:buClr>
              <a:buSzPct val="75000"/>
              <a:buFont typeface="Wingdings" panose="05000000000000000000" pitchFamily="2" charset="2"/>
              <a:buNone/>
            </a:pPr>
            <a:endParaRPr lang="de-DE" dirty="0">
              <a:solidFill>
                <a:schemeClr val="bg2"/>
              </a:solidFill>
              <a:latin typeface="Times New Roman"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linds(horizontal)">
                                      <p:cBhvr>
                                        <p:cTn id="7" dur="1000"/>
                                        <p:tgtEl>
                                          <p:spTgt spid="64514"/>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64515">
                                            <p:txEl>
                                              <p:pRg st="0" end="0"/>
                                            </p:txEl>
                                          </p:spTgt>
                                        </p:tgtEl>
                                        <p:attrNameLst>
                                          <p:attrName>style.visibility</p:attrName>
                                        </p:attrNameLst>
                                      </p:cBhvr>
                                      <p:to>
                                        <p:strVal val="visible"/>
                                      </p:to>
                                    </p:set>
                                    <p:animEffect transition="in" filter="blinds(horizontal)">
                                      <p:cBhvr>
                                        <p:cTn id="11" dur="1000"/>
                                        <p:tgtEl>
                                          <p:spTgt spid="64515">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64515">
                                            <p:txEl>
                                              <p:pRg st="1" end="1"/>
                                            </p:txEl>
                                          </p:spTgt>
                                        </p:tgtEl>
                                        <p:attrNameLst>
                                          <p:attrName>style.visibility</p:attrName>
                                        </p:attrNameLst>
                                      </p:cBhvr>
                                      <p:to>
                                        <p:strVal val="visible"/>
                                      </p:to>
                                    </p:set>
                                    <p:animEffect transition="in" filter="blinds(horizontal)">
                                      <p:cBhvr>
                                        <p:cTn id="15" dur="1000"/>
                                        <p:tgtEl>
                                          <p:spTgt spid="64515">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64516"/>
                                        </p:tgtEl>
                                        <p:attrNameLst>
                                          <p:attrName>style.visibility</p:attrName>
                                        </p:attrNameLst>
                                      </p:cBhvr>
                                      <p:to>
                                        <p:strVal val="visible"/>
                                      </p:to>
                                    </p:set>
                                    <p:animEffect transition="in" filter="blinds(horizontal)">
                                      <p:cBhvr>
                                        <p:cTn id="19" dur="10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645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a:xfrm>
            <a:off x="685800" y="554038"/>
            <a:ext cx="7772400" cy="1219200"/>
          </a:xfrm>
        </p:spPr>
        <p:txBody>
          <a:bodyPr lIns="92075" tIns="46038" rIns="92075" bIns="46038"/>
          <a:lstStyle/>
          <a:p>
            <a:pPr eaLnBrk="1" fontAlgn="auto" hangingPunct="1">
              <a:spcAft>
                <a:spcPts val="0"/>
              </a:spcAft>
              <a:defRPr/>
            </a:pPr>
            <a:r>
              <a:rPr lang="de-DE"/>
              <a:t>Viele Wege führen zum Ziel</a:t>
            </a:r>
          </a:p>
        </p:txBody>
      </p:sp>
      <p:graphicFrame>
        <p:nvGraphicFramePr>
          <p:cNvPr id="71727" name="Group 1071"/>
          <p:cNvGraphicFramePr>
            <a:graphicFrameLocks noGrp="1"/>
          </p:cNvGraphicFramePr>
          <p:nvPr>
            <p:ph sz="half" idx="1"/>
          </p:nvPr>
        </p:nvGraphicFramePr>
        <p:xfrm>
          <a:off x="250825" y="1828800"/>
          <a:ext cx="8569325" cy="1282700"/>
        </p:xfrm>
        <a:graphic>
          <a:graphicData uri="http://schemas.openxmlformats.org/drawingml/2006/table">
            <a:tbl>
              <a:tblPr/>
              <a:tblGrid>
                <a:gridCol w="8569325">
                  <a:extLst>
                    <a:ext uri="{9D8B030D-6E8A-4147-A177-3AD203B41FA5}">
                      <a16:colId xmlns:a16="http://schemas.microsoft.com/office/drawing/2014/main" val="20000"/>
                    </a:ext>
                  </a:extLst>
                </a:gridCol>
              </a:tblGrid>
              <a:tr h="12827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200" b="1" i="0" u="none" strike="noStrike" cap="none" normalizeH="0" baseline="0">
                          <a:ln>
                            <a:noFill/>
                          </a:ln>
                          <a:solidFill>
                            <a:srgbClr val="000000"/>
                          </a:solidFill>
                          <a:effectLst>
                            <a:outerShdw blurRad="38100" dist="38100" dir="2700000" algn="tl">
                              <a:srgbClr val="FFFFFF"/>
                            </a:outerShdw>
                          </a:effectLst>
                          <a:latin typeface="Arial" charset="0"/>
                        </a:rPr>
                        <a:t>Fachoberschulreife – Mittlerer Abschluss</a:t>
                      </a:r>
                      <a:endParaRPr kumimoji="0" lang="de-DE" sz="2400" b="1" i="0" u="none" strike="noStrike" cap="none" normalizeH="0" baseline="0">
                        <a:ln>
                          <a:noFill/>
                        </a:ln>
                        <a:solidFill>
                          <a:srgbClr val="000000"/>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400" b="0" i="0" u="none" strike="noStrike" cap="none" normalizeH="0" baseline="0">
                          <a:ln>
                            <a:noFill/>
                          </a:ln>
                          <a:solidFill>
                            <a:srgbClr val="000000"/>
                          </a:solidFill>
                          <a:effectLst>
                            <a:outerShdw blurRad="38100" dist="38100" dir="2700000" algn="tl">
                              <a:srgbClr val="FFFFFF"/>
                            </a:outerShdw>
                          </a:effectLst>
                          <a:latin typeface="Arial" charset="0"/>
                        </a:rPr>
                        <a:t>( ggf. Qualifikation zum Besuch der gymn. Oberstufe )*</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hlink"/>
                    </a:solidFill>
                  </a:tcPr>
                </a:tc>
                <a:extLst>
                  <a:ext uri="{0D108BD9-81ED-4DB2-BD59-A6C34878D82A}">
                    <a16:rowId xmlns:a16="http://schemas.microsoft.com/office/drawing/2014/main" val="10000"/>
                  </a:ext>
                </a:extLst>
              </a:tr>
            </a:tbl>
          </a:graphicData>
        </a:graphic>
      </p:graphicFrame>
      <p:sp>
        <p:nvSpPr>
          <p:cNvPr id="6153" name="Foliennummernplatzhalt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88AD14C4-49DD-4B71-9AD3-13BC735F760F}" type="slidenum">
              <a:rPr lang="de-DE" sz="1200" smtClean="0">
                <a:solidFill>
                  <a:srgbClr val="BCBCBC"/>
                </a:solidFill>
                <a:latin typeface="Arial" panose="020B0604020202020204" pitchFamily="34" charset="0"/>
              </a:rPr>
              <a:pPr>
                <a:spcBef>
                  <a:spcPct val="0"/>
                </a:spcBef>
                <a:buClrTx/>
                <a:buSzTx/>
                <a:buFontTx/>
                <a:buNone/>
              </a:pPr>
              <a:t>3</a:t>
            </a:fld>
            <a:endParaRPr lang="de-DE" sz="1200">
              <a:solidFill>
                <a:srgbClr val="BCBCBC"/>
              </a:solidFill>
              <a:latin typeface="Arial" panose="020B0604020202020204" pitchFamily="34" charset="0"/>
            </a:endParaRPr>
          </a:p>
        </p:txBody>
      </p:sp>
      <p:graphicFrame>
        <p:nvGraphicFramePr>
          <p:cNvPr id="71785" name="Group 1129"/>
          <p:cNvGraphicFramePr>
            <a:graphicFrameLocks noGrp="1"/>
          </p:cNvGraphicFramePr>
          <p:nvPr/>
        </p:nvGraphicFramePr>
        <p:xfrm>
          <a:off x="250825" y="3108325"/>
          <a:ext cx="2187575" cy="1660525"/>
        </p:xfrm>
        <a:graphic>
          <a:graphicData uri="http://schemas.openxmlformats.org/drawingml/2006/table">
            <a:tbl>
              <a:tblPr/>
              <a:tblGrid>
                <a:gridCol w="2187575">
                  <a:extLst>
                    <a:ext uri="{9D8B030D-6E8A-4147-A177-3AD203B41FA5}">
                      <a16:colId xmlns:a16="http://schemas.microsoft.com/office/drawing/2014/main" val="20000"/>
                    </a:ext>
                  </a:extLst>
                </a:gridCol>
              </a:tblGrid>
              <a:tr h="16605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600" b="0" i="0" u="none" strike="noStrike" cap="none" normalizeH="0" baseline="0">
                          <a:ln>
                            <a:noFill/>
                          </a:ln>
                          <a:solidFill>
                            <a:schemeClr val="tx1"/>
                          </a:solidFill>
                          <a:effectLst>
                            <a:outerShdw blurRad="38100" dist="38100" dir="2700000" algn="tl">
                              <a:srgbClr val="000000"/>
                            </a:outerShdw>
                          </a:effectLst>
                          <a:latin typeface="Arial" charset="0"/>
                        </a:rPr>
                        <a:t>Hauptschule</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1786" name="Group 1130"/>
          <p:cNvGraphicFramePr>
            <a:graphicFrameLocks noGrp="1"/>
          </p:cNvGraphicFramePr>
          <p:nvPr/>
        </p:nvGraphicFramePr>
        <p:xfrm>
          <a:off x="250825" y="4911725"/>
          <a:ext cx="8588375" cy="533400"/>
        </p:xfrm>
        <a:graphic>
          <a:graphicData uri="http://schemas.openxmlformats.org/drawingml/2006/table">
            <a:tbl>
              <a:tblPr/>
              <a:tblGrid>
                <a:gridCol w="8588375">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400" b="1" i="0" u="none" strike="noStrike" cap="none" normalizeH="0" baseline="0">
                          <a:ln>
                            <a:noFill/>
                          </a:ln>
                          <a:solidFill>
                            <a:schemeClr val="tx1"/>
                          </a:solidFill>
                          <a:effectLst>
                            <a:outerShdw blurRad="38100" dist="38100" dir="2700000" algn="tl">
                              <a:srgbClr val="000000"/>
                            </a:outerShdw>
                          </a:effectLst>
                          <a:latin typeface="Arial" charset="0"/>
                        </a:rPr>
                        <a:t>Grundschule</a:t>
                      </a:r>
                      <a:endParaRPr kumimoji="0" lang="de-DE"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1747" name="Group 1091"/>
          <p:cNvGraphicFramePr>
            <a:graphicFrameLocks noGrp="1"/>
          </p:cNvGraphicFramePr>
          <p:nvPr/>
        </p:nvGraphicFramePr>
        <p:xfrm>
          <a:off x="2438400" y="3108325"/>
          <a:ext cx="2133600" cy="1660525"/>
        </p:xfrm>
        <a:graphic>
          <a:graphicData uri="http://schemas.openxmlformats.org/drawingml/2006/table">
            <a:tbl>
              <a:tblPr/>
              <a:tblGrid>
                <a:gridCol w="2133600">
                  <a:extLst>
                    <a:ext uri="{9D8B030D-6E8A-4147-A177-3AD203B41FA5}">
                      <a16:colId xmlns:a16="http://schemas.microsoft.com/office/drawing/2014/main" val="20000"/>
                    </a:ext>
                  </a:extLst>
                </a:gridCol>
              </a:tblGrid>
              <a:tr h="16605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600" b="0" i="0" u="none" strike="noStrike" cap="none" normalizeH="0" baseline="0">
                          <a:ln>
                            <a:noFill/>
                          </a:ln>
                          <a:solidFill>
                            <a:schemeClr val="tx1"/>
                          </a:solidFill>
                          <a:effectLst>
                            <a:outerShdw blurRad="38100" dist="38100" dir="2700000" algn="tl">
                              <a:srgbClr val="000000"/>
                            </a:outerShdw>
                          </a:effectLst>
                          <a:latin typeface="Arial" charset="0"/>
                        </a:rPr>
                        <a:t>Realschule</a:t>
                      </a:r>
                    </a:p>
                  </a:txBody>
                  <a:tcPr anchor="ctr" horzOverflow="overflow">
                    <a:lnL cap="flat">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1762" name="Group 1106"/>
          <p:cNvGraphicFramePr>
            <a:graphicFrameLocks noGrp="1"/>
          </p:cNvGraphicFramePr>
          <p:nvPr/>
        </p:nvGraphicFramePr>
        <p:xfrm>
          <a:off x="4572000" y="3108325"/>
          <a:ext cx="2133600" cy="1660525"/>
        </p:xfrm>
        <a:graphic>
          <a:graphicData uri="http://schemas.openxmlformats.org/drawingml/2006/table">
            <a:tbl>
              <a:tblPr/>
              <a:tblGrid>
                <a:gridCol w="2133600">
                  <a:extLst>
                    <a:ext uri="{9D8B030D-6E8A-4147-A177-3AD203B41FA5}">
                      <a16:colId xmlns:a16="http://schemas.microsoft.com/office/drawing/2014/main" val="20000"/>
                    </a:ext>
                  </a:extLst>
                </a:gridCol>
              </a:tblGrid>
              <a:tr h="16605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600" b="0" i="0" u="none" strike="noStrike" cap="none" normalizeH="0" baseline="0">
                          <a:ln>
                            <a:noFill/>
                          </a:ln>
                          <a:solidFill>
                            <a:schemeClr val="tx1"/>
                          </a:solidFill>
                          <a:effectLst>
                            <a:outerShdw blurRad="38100" dist="38100" dir="2700000" algn="tl">
                              <a:srgbClr val="000000"/>
                            </a:outerShdw>
                          </a:effectLst>
                          <a:latin typeface="Arial" charset="0"/>
                        </a:rPr>
                        <a:t>Gymnasium</a:t>
                      </a:r>
                    </a:p>
                  </a:txBody>
                  <a:tcPr anchor="ctr" horzOverflow="overflow">
                    <a:lnL cap="flat">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1776" name="Group 1120"/>
          <p:cNvGraphicFramePr>
            <a:graphicFrameLocks noGrp="1"/>
          </p:cNvGraphicFramePr>
          <p:nvPr/>
        </p:nvGraphicFramePr>
        <p:xfrm>
          <a:off x="6705600" y="3108325"/>
          <a:ext cx="2133600" cy="1660525"/>
        </p:xfrm>
        <a:graphic>
          <a:graphicData uri="http://schemas.openxmlformats.org/drawingml/2006/table">
            <a:tbl>
              <a:tblPr/>
              <a:tblGrid>
                <a:gridCol w="2133600">
                  <a:extLst>
                    <a:ext uri="{9D8B030D-6E8A-4147-A177-3AD203B41FA5}">
                      <a16:colId xmlns:a16="http://schemas.microsoft.com/office/drawing/2014/main" val="20000"/>
                    </a:ext>
                  </a:extLst>
                </a:gridCol>
              </a:tblGrid>
              <a:tr h="16605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400" b="0" i="0" u="none" strike="noStrike" cap="none" normalizeH="0" baseline="0">
                          <a:ln>
                            <a:noFill/>
                          </a:ln>
                          <a:solidFill>
                            <a:schemeClr val="tx1"/>
                          </a:solidFill>
                          <a:effectLst>
                            <a:outerShdw blurRad="38100" dist="38100" dir="2700000" algn="tl">
                              <a:srgbClr val="000000"/>
                            </a:outerShdw>
                          </a:effectLst>
                          <a:latin typeface="Arial" charset="0"/>
                        </a:rPr>
                        <a:t>Gesamtschule</a:t>
                      </a:r>
                    </a:p>
                  </a:txBody>
                  <a:tcPr anchor="ctr" horzOverflow="overflow">
                    <a:lnL cap="flat">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par>
                                <p:cTn id="8" presetID="3" presetClass="entr" presetSubtype="10" fill="hold" nodeType="withEffect">
                                  <p:stCondLst>
                                    <p:cond delay="0"/>
                                  </p:stCondLst>
                                  <p:childTnLst>
                                    <p:set>
                                      <p:cBhvr>
                                        <p:cTn id="9" dur="1" fill="hold">
                                          <p:stCondLst>
                                            <p:cond delay="0"/>
                                          </p:stCondLst>
                                        </p:cTn>
                                        <p:tgtEl>
                                          <p:spTgt spid="71727"/>
                                        </p:tgtEl>
                                        <p:attrNameLst>
                                          <p:attrName>style.visibility</p:attrName>
                                        </p:attrNameLst>
                                      </p:cBhvr>
                                      <p:to>
                                        <p:strVal val="visible"/>
                                      </p:to>
                                    </p:set>
                                    <p:animEffect transition="in" filter="blinds(horizontal)">
                                      <p:cBhvr>
                                        <p:cTn id="10" dur="1000"/>
                                        <p:tgtEl>
                                          <p:spTgt spid="71727"/>
                                        </p:tgtEl>
                                      </p:cBhvr>
                                    </p:animEffect>
                                  </p:childTnLst>
                                </p:cTn>
                              </p:par>
                              <p:par>
                                <p:cTn id="11" presetID="3" presetClass="entr" presetSubtype="10" fill="hold" nodeType="withEffect">
                                  <p:stCondLst>
                                    <p:cond delay="0"/>
                                  </p:stCondLst>
                                  <p:childTnLst>
                                    <p:set>
                                      <p:cBhvr>
                                        <p:cTn id="12" dur="1" fill="hold">
                                          <p:stCondLst>
                                            <p:cond delay="0"/>
                                          </p:stCondLst>
                                        </p:cTn>
                                        <p:tgtEl>
                                          <p:spTgt spid="71785"/>
                                        </p:tgtEl>
                                        <p:attrNameLst>
                                          <p:attrName>style.visibility</p:attrName>
                                        </p:attrNameLst>
                                      </p:cBhvr>
                                      <p:to>
                                        <p:strVal val="visible"/>
                                      </p:to>
                                    </p:set>
                                    <p:animEffect transition="in" filter="blinds(horizontal)">
                                      <p:cBhvr>
                                        <p:cTn id="13" dur="1000"/>
                                        <p:tgtEl>
                                          <p:spTgt spid="71785"/>
                                        </p:tgtEl>
                                      </p:cBhvr>
                                    </p:animEffect>
                                  </p:childTnLst>
                                </p:cTn>
                              </p:par>
                              <p:par>
                                <p:cTn id="14" presetID="3" presetClass="entr" presetSubtype="10" fill="hold" nodeType="withEffect">
                                  <p:stCondLst>
                                    <p:cond delay="0"/>
                                  </p:stCondLst>
                                  <p:childTnLst>
                                    <p:set>
                                      <p:cBhvr>
                                        <p:cTn id="15" dur="1" fill="hold">
                                          <p:stCondLst>
                                            <p:cond delay="0"/>
                                          </p:stCondLst>
                                        </p:cTn>
                                        <p:tgtEl>
                                          <p:spTgt spid="71786"/>
                                        </p:tgtEl>
                                        <p:attrNameLst>
                                          <p:attrName>style.visibility</p:attrName>
                                        </p:attrNameLst>
                                      </p:cBhvr>
                                      <p:to>
                                        <p:strVal val="visible"/>
                                      </p:to>
                                    </p:set>
                                    <p:animEffect transition="in" filter="blinds(horizontal)">
                                      <p:cBhvr>
                                        <p:cTn id="16" dur="1000"/>
                                        <p:tgtEl>
                                          <p:spTgt spid="71786"/>
                                        </p:tgtEl>
                                      </p:cBhvr>
                                    </p:animEffect>
                                  </p:childTnLst>
                                </p:cTn>
                              </p:par>
                              <p:par>
                                <p:cTn id="17" presetID="3" presetClass="entr" presetSubtype="10" fill="hold" nodeType="withEffect">
                                  <p:stCondLst>
                                    <p:cond delay="0"/>
                                  </p:stCondLst>
                                  <p:childTnLst>
                                    <p:set>
                                      <p:cBhvr>
                                        <p:cTn id="18" dur="1" fill="hold">
                                          <p:stCondLst>
                                            <p:cond delay="0"/>
                                          </p:stCondLst>
                                        </p:cTn>
                                        <p:tgtEl>
                                          <p:spTgt spid="71747"/>
                                        </p:tgtEl>
                                        <p:attrNameLst>
                                          <p:attrName>style.visibility</p:attrName>
                                        </p:attrNameLst>
                                      </p:cBhvr>
                                      <p:to>
                                        <p:strVal val="visible"/>
                                      </p:to>
                                    </p:set>
                                    <p:animEffect transition="in" filter="blinds(horizontal)">
                                      <p:cBhvr>
                                        <p:cTn id="19" dur="1000"/>
                                        <p:tgtEl>
                                          <p:spTgt spid="71747"/>
                                        </p:tgtEl>
                                      </p:cBhvr>
                                    </p:animEffect>
                                  </p:childTnLst>
                                </p:cTn>
                              </p:par>
                              <p:par>
                                <p:cTn id="20" presetID="3" presetClass="entr" presetSubtype="10" fill="hold" nodeType="withEffect">
                                  <p:stCondLst>
                                    <p:cond delay="0"/>
                                  </p:stCondLst>
                                  <p:childTnLst>
                                    <p:set>
                                      <p:cBhvr>
                                        <p:cTn id="21" dur="1" fill="hold">
                                          <p:stCondLst>
                                            <p:cond delay="0"/>
                                          </p:stCondLst>
                                        </p:cTn>
                                        <p:tgtEl>
                                          <p:spTgt spid="71762"/>
                                        </p:tgtEl>
                                        <p:attrNameLst>
                                          <p:attrName>style.visibility</p:attrName>
                                        </p:attrNameLst>
                                      </p:cBhvr>
                                      <p:to>
                                        <p:strVal val="visible"/>
                                      </p:to>
                                    </p:set>
                                    <p:animEffect transition="in" filter="blinds(horizontal)">
                                      <p:cBhvr>
                                        <p:cTn id="22" dur="1000"/>
                                        <p:tgtEl>
                                          <p:spTgt spid="71762"/>
                                        </p:tgtEl>
                                      </p:cBhvr>
                                    </p:animEffect>
                                  </p:childTnLst>
                                </p:cTn>
                              </p:par>
                              <p:par>
                                <p:cTn id="23" presetID="3" presetClass="entr" presetSubtype="10" fill="hold" nodeType="withEffect">
                                  <p:stCondLst>
                                    <p:cond delay="0"/>
                                  </p:stCondLst>
                                  <p:childTnLst>
                                    <p:set>
                                      <p:cBhvr>
                                        <p:cTn id="24" dur="1" fill="hold">
                                          <p:stCondLst>
                                            <p:cond delay="0"/>
                                          </p:stCondLst>
                                        </p:cTn>
                                        <p:tgtEl>
                                          <p:spTgt spid="71776"/>
                                        </p:tgtEl>
                                        <p:attrNameLst>
                                          <p:attrName>style.visibility</p:attrName>
                                        </p:attrNameLst>
                                      </p:cBhvr>
                                      <p:to>
                                        <p:strVal val="visible"/>
                                      </p:to>
                                    </p:set>
                                    <p:animEffect transition="in" filter="blinds(horizontal)">
                                      <p:cBhvr>
                                        <p:cTn id="25" dur="1000"/>
                                        <p:tgtEl>
                                          <p:spTgt spid="71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827088" y="260350"/>
            <a:ext cx="7772400" cy="1219200"/>
          </a:xfrm>
        </p:spPr>
        <p:txBody>
          <a:bodyPr/>
          <a:lstStyle/>
          <a:p>
            <a:pPr eaLnBrk="1" fontAlgn="auto" hangingPunct="1">
              <a:spcAft>
                <a:spcPts val="0"/>
              </a:spcAft>
              <a:defRPr/>
            </a:pPr>
            <a:r>
              <a:rPr lang="de-DE"/>
              <a:t>Die Schulform Realschule</a:t>
            </a:r>
          </a:p>
        </p:txBody>
      </p:sp>
      <p:sp>
        <p:nvSpPr>
          <p:cNvPr id="27651" name="Rectangle 3"/>
          <p:cNvSpPr>
            <a:spLocks noGrp="1" noRot="1" noChangeArrowheads="1"/>
          </p:cNvSpPr>
          <p:nvPr>
            <p:ph type="body" sz="half" idx="1"/>
          </p:nvPr>
        </p:nvSpPr>
        <p:spPr>
          <a:xfrm>
            <a:off x="0" y="1268413"/>
            <a:ext cx="9144000" cy="5513387"/>
          </a:xfrm>
        </p:spPr>
        <p:txBody>
          <a:bodyPr/>
          <a:lstStyle/>
          <a:p>
            <a:pPr eaLnBrk="1" hangingPunct="1">
              <a:lnSpc>
                <a:spcPct val="90000"/>
              </a:lnSpc>
            </a:pPr>
            <a:r>
              <a:rPr lang="de-DE" sz="3400" dirty="0"/>
              <a:t>ermöglicht individuelle Schwerpunktsetzung .</a:t>
            </a:r>
          </a:p>
          <a:p>
            <a:pPr eaLnBrk="1" hangingPunct="1">
              <a:lnSpc>
                <a:spcPct val="90000"/>
              </a:lnSpc>
            </a:pPr>
            <a:r>
              <a:rPr lang="de-DE" sz="3400" dirty="0"/>
              <a:t>Ende Klasse 6 Vorstellung Wahlpflichtfächer </a:t>
            </a:r>
          </a:p>
          <a:p>
            <a:pPr eaLnBrk="1" hangingPunct="1">
              <a:lnSpc>
                <a:spcPct val="90000"/>
              </a:lnSpc>
            </a:pPr>
            <a:r>
              <a:rPr lang="de-DE" sz="3400" dirty="0"/>
              <a:t>Mit Beginn der Klasse 7 werden die Schüler </a:t>
            </a:r>
            <a:r>
              <a:rPr lang="de-DE" sz="3400" u="sng" dirty="0"/>
              <a:t>teilweise im Klassenverband</a:t>
            </a:r>
            <a:r>
              <a:rPr lang="de-DE" sz="3400" dirty="0"/>
              <a:t> und </a:t>
            </a:r>
            <a:br>
              <a:rPr lang="de-DE" sz="3400" dirty="0"/>
            </a:br>
            <a:r>
              <a:rPr lang="de-DE" sz="3400" dirty="0"/>
              <a:t>t</a:t>
            </a:r>
            <a:r>
              <a:rPr lang="de-DE" sz="3400" u="sng" dirty="0"/>
              <a:t>eilweise in Kursen</a:t>
            </a:r>
            <a:r>
              <a:rPr lang="de-DE" sz="3400" dirty="0"/>
              <a:t> unterrichtet. (Neigungsdifferenzierung)</a:t>
            </a:r>
          </a:p>
          <a:p>
            <a:pPr eaLnBrk="1" hangingPunct="1">
              <a:lnSpc>
                <a:spcPct val="90000"/>
              </a:lnSpc>
            </a:pPr>
            <a:r>
              <a:rPr lang="de-DE" sz="3400" dirty="0"/>
              <a:t>Berufswahlorientierung</a:t>
            </a:r>
          </a:p>
          <a:p>
            <a:pPr eaLnBrk="1" hangingPunct="1">
              <a:lnSpc>
                <a:spcPct val="90000"/>
              </a:lnSpc>
            </a:pPr>
            <a:r>
              <a:rPr lang="de-DE" sz="3400" dirty="0"/>
              <a:t>Qualifikation für die weiterführende Schule</a:t>
            </a:r>
          </a:p>
        </p:txBody>
      </p:sp>
      <p:sp>
        <p:nvSpPr>
          <p:cNvPr id="10244"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6A06D12D-1B95-422C-81B4-AB53AD06829F}" type="slidenum">
              <a:rPr lang="de-DE" sz="1200" smtClean="0">
                <a:solidFill>
                  <a:srgbClr val="BCBCBC"/>
                </a:solidFill>
                <a:latin typeface="Arial" panose="020B0604020202020204" pitchFamily="34" charset="0"/>
              </a:rPr>
              <a:pPr>
                <a:spcBef>
                  <a:spcPct val="0"/>
                </a:spcBef>
                <a:buClrTx/>
                <a:buSzTx/>
                <a:buFontTx/>
                <a:buNone/>
              </a:pPr>
              <a:t>4</a:t>
            </a:fld>
            <a:endParaRPr lang="de-DE" sz="1200">
              <a:solidFill>
                <a:srgbClr val="BCBCBC"/>
              </a:solidFill>
              <a:latin typeface="Arial" panose="020B0604020202020204"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10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12" dur="10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7" dur="1000"/>
                                        <p:tgtEl>
                                          <p:spTgt spid="276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22" dur="1000"/>
                                        <p:tgtEl>
                                          <p:spTgt spid="276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27" dur="1000"/>
                                        <p:tgtEl>
                                          <p:spTgt spid="276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32" dur="1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1168" name="Group 448"/>
          <p:cNvGraphicFramePr>
            <a:graphicFrameLocks noGrp="1"/>
          </p:cNvGraphicFramePr>
          <p:nvPr>
            <p:ph sz="half" idx="1"/>
          </p:nvPr>
        </p:nvGraphicFramePr>
        <p:xfrm>
          <a:off x="684213" y="1844675"/>
          <a:ext cx="7704137" cy="1412876"/>
        </p:xfrm>
        <a:graphic>
          <a:graphicData uri="http://schemas.openxmlformats.org/drawingml/2006/table">
            <a:tbl>
              <a:tblPr/>
              <a:tblGrid>
                <a:gridCol w="1898650">
                  <a:extLst>
                    <a:ext uri="{9D8B030D-6E8A-4147-A177-3AD203B41FA5}">
                      <a16:colId xmlns:a16="http://schemas.microsoft.com/office/drawing/2014/main" val="20000"/>
                    </a:ext>
                  </a:extLst>
                </a:gridCol>
                <a:gridCol w="1382712">
                  <a:extLst>
                    <a:ext uri="{9D8B030D-6E8A-4147-A177-3AD203B41FA5}">
                      <a16:colId xmlns:a16="http://schemas.microsoft.com/office/drawing/2014/main" val="20001"/>
                    </a:ext>
                  </a:extLst>
                </a:gridCol>
                <a:gridCol w="1498600">
                  <a:extLst>
                    <a:ext uri="{9D8B030D-6E8A-4147-A177-3AD203B41FA5}">
                      <a16:colId xmlns:a16="http://schemas.microsoft.com/office/drawing/2014/main" val="20002"/>
                    </a:ext>
                  </a:extLst>
                </a:gridCol>
                <a:gridCol w="1425575">
                  <a:extLst>
                    <a:ext uri="{9D8B030D-6E8A-4147-A177-3AD203B41FA5}">
                      <a16:colId xmlns:a16="http://schemas.microsoft.com/office/drawing/2014/main" val="20003"/>
                    </a:ext>
                  </a:extLst>
                </a:gridCol>
                <a:gridCol w="1498600">
                  <a:extLst>
                    <a:ext uri="{9D8B030D-6E8A-4147-A177-3AD203B41FA5}">
                      <a16:colId xmlns:a16="http://schemas.microsoft.com/office/drawing/2014/main" val="20004"/>
                    </a:ext>
                  </a:extLst>
                </a:gridCol>
              </a:tblGrid>
              <a:tr h="89477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0" i="0" u="none" strike="noStrike" cap="none" normalizeH="0" baseline="0">
                          <a:ln>
                            <a:noFill/>
                          </a:ln>
                          <a:solidFill>
                            <a:schemeClr val="tx1"/>
                          </a:solidFill>
                          <a:effectLst>
                            <a:outerShdw blurRad="38100" dist="38100" dir="2700000" algn="tl">
                              <a:srgbClr val="000000"/>
                            </a:outerShdw>
                          </a:effectLst>
                          <a:latin typeface="Arial" charset="0"/>
                        </a:rPr>
                        <a:t>Klasse 10</a:t>
                      </a:r>
                    </a:p>
                  </a:txBody>
                  <a:tcPr marT="45690" marB="4569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690" marB="456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cap="flat">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690" marB="456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cap="flat">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690" marB="456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cap="flat">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690" marB="456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cap="flat">
                      <a:noFill/>
                    </a:lnB>
                    <a:lnTlToBr>
                      <a:noFill/>
                    </a:lnTlToBr>
                    <a:lnBlToTr>
                      <a:noFill/>
                    </a:lnBlToTr>
                    <a:noFill/>
                  </a:tcPr>
                </a:tc>
                <a:extLst>
                  <a:ext uri="{0D108BD9-81ED-4DB2-BD59-A6C34878D82A}">
                    <a16:rowId xmlns:a16="http://schemas.microsoft.com/office/drawing/2014/main" val="10000"/>
                  </a:ext>
                </a:extLst>
              </a:tr>
              <a:tr h="51809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0" i="0" u="none" strike="noStrike" cap="none" normalizeH="0" baseline="0">
                          <a:ln>
                            <a:noFill/>
                          </a:ln>
                          <a:solidFill>
                            <a:schemeClr val="tx1"/>
                          </a:solidFill>
                          <a:effectLst>
                            <a:outerShdw blurRad="38100" dist="38100" dir="2700000" algn="tl">
                              <a:srgbClr val="000000"/>
                            </a:outerShdw>
                          </a:effectLst>
                          <a:latin typeface="Arial" charset="0"/>
                        </a:rPr>
                        <a:t>Klasse 9</a:t>
                      </a:r>
                    </a:p>
                  </a:txBody>
                  <a:tcPr marT="45690" marB="4569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solidFill>
                      <a:schemeClr val="folHlink"/>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1"/>
                  </a:ext>
                </a:extLst>
              </a:tr>
            </a:tbl>
          </a:graphicData>
        </a:graphic>
      </p:graphicFrame>
      <p:graphicFrame>
        <p:nvGraphicFramePr>
          <p:cNvPr id="31167" name="Group 447"/>
          <p:cNvGraphicFramePr>
            <a:graphicFrameLocks noGrp="1"/>
          </p:cNvGraphicFramePr>
          <p:nvPr>
            <p:ph sz="half" idx="2"/>
          </p:nvPr>
        </p:nvGraphicFramePr>
        <p:xfrm>
          <a:off x="684213" y="3284538"/>
          <a:ext cx="7704137" cy="1719262"/>
        </p:xfrm>
        <a:graphic>
          <a:graphicData uri="http://schemas.openxmlformats.org/drawingml/2006/table">
            <a:tbl>
              <a:tblPr/>
              <a:tblGrid>
                <a:gridCol w="1898650">
                  <a:extLst>
                    <a:ext uri="{9D8B030D-6E8A-4147-A177-3AD203B41FA5}">
                      <a16:colId xmlns:a16="http://schemas.microsoft.com/office/drawing/2014/main" val="20000"/>
                    </a:ext>
                  </a:extLst>
                </a:gridCol>
                <a:gridCol w="1381125">
                  <a:extLst>
                    <a:ext uri="{9D8B030D-6E8A-4147-A177-3AD203B41FA5}">
                      <a16:colId xmlns:a16="http://schemas.microsoft.com/office/drawing/2014/main" val="20001"/>
                    </a:ext>
                  </a:extLst>
                </a:gridCol>
                <a:gridCol w="1498600">
                  <a:extLst>
                    <a:ext uri="{9D8B030D-6E8A-4147-A177-3AD203B41FA5}">
                      <a16:colId xmlns:a16="http://schemas.microsoft.com/office/drawing/2014/main" val="20002"/>
                    </a:ext>
                  </a:extLst>
                </a:gridCol>
                <a:gridCol w="1425575">
                  <a:extLst>
                    <a:ext uri="{9D8B030D-6E8A-4147-A177-3AD203B41FA5}">
                      <a16:colId xmlns:a16="http://schemas.microsoft.com/office/drawing/2014/main" val="20003"/>
                    </a:ext>
                  </a:extLst>
                </a:gridCol>
                <a:gridCol w="1500187">
                  <a:extLst>
                    <a:ext uri="{9D8B030D-6E8A-4147-A177-3AD203B41FA5}">
                      <a16:colId xmlns:a16="http://schemas.microsoft.com/office/drawing/2014/main" val="20004"/>
                    </a:ext>
                  </a:extLst>
                </a:gridCol>
              </a:tblGrid>
              <a:tr h="689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0" i="0" u="none" strike="noStrike" cap="none" normalizeH="0" baseline="0" dirty="0">
                          <a:ln>
                            <a:noFill/>
                          </a:ln>
                          <a:solidFill>
                            <a:schemeClr val="tx1"/>
                          </a:solidFill>
                          <a:effectLst>
                            <a:outerShdw blurRad="38100" dist="38100" dir="2700000" algn="tl">
                              <a:srgbClr val="000000"/>
                            </a:outerShdw>
                          </a:effectLst>
                          <a:latin typeface="Arial" charset="0"/>
                        </a:rPr>
                        <a:t>Klasse 8</a:t>
                      </a:r>
                    </a:p>
                  </a:txBody>
                  <a:tcPr marT="45722" marB="4572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4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4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cap="flat">
                      <a:noFill/>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3026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0" i="0" u="none" strike="noStrike" cap="none" normalizeH="0" baseline="0">
                          <a:ln>
                            <a:noFill/>
                          </a:ln>
                          <a:solidFill>
                            <a:schemeClr val="tx1"/>
                          </a:solidFill>
                          <a:effectLst>
                            <a:outerShdw blurRad="38100" dist="38100" dir="2700000" algn="tl">
                              <a:srgbClr val="000000"/>
                            </a:outerShdw>
                          </a:effectLst>
                          <a:latin typeface="Arial" charset="0"/>
                        </a:rPr>
                        <a:t>Klasse 7.2</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0" i="0" u="none" strike="noStrike" cap="none" normalizeH="0" baseline="0">
                          <a:ln>
                            <a:noFill/>
                          </a:ln>
                          <a:solidFill>
                            <a:schemeClr val="tx1"/>
                          </a:solidFill>
                          <a:effectLst>
                            <a:outerShdw blurRad="38100" dist="38100" dir="2700000" algn="tl">
                              <a:srgbClr val="000000"/>
                            </a:outerShdw>
                          </a:effectLst>
                          <a:latin typeface="Arial" charset="0"/>
                        </a:rPr>
                        <a:t>Klasse 7.1</a:t>
                      </a:r>
                    </a:p>
                  </a:txBody>
                  <a:tcPr marT="45722" marB="4572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1"/>
                  </a:ext>
                </a:extLst>
              </a:tr>
            </a:tbl>
          </a:graphicData>
        </a:graphic>
      </p:graphicFrame>
      <p:sp>
        <p:nvSpPr>
          <p:cNvPr id="11296" name="Foliennummernplatzhalt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A4D67302-A8AF-4392-8AC2-D46EA65873A6}" type="slidenum">
              <a:rPr lang="de-DE" sz="1200" smtClean="0">
                <a:solidFill>
                  <a:srgbClr val="BCBCBC"/>
                </a:solidFill>
                <a:latin typeface="Arial" panose="020B0604020202020204" pitchFamily="34" charset="0"/>
              </a:rPr>
              <a:pPr>
                <a:spcBef>
                  <a:spcPct val="0"/>
                </a:spcBef>
                <a:buClrTx/>
                <a:buSzTx/>
                <a:buFontTx/>
                <a:buNone/>
              </a:pPr>
              <a:t>5</a:t>
            </a:fld>
            <a:endParaRPr lang="de-DE" sz="1200">
              <a:solidFill>
                <a:srgbClr val="BCBCBC"/>
              </a:solidFill>
              <a:latin typeface="Arial" panose="020B0604020202020204" pitchFamily="34" charset="0"/>
            </a:endParaRPr>
          </a:p>
        </p:txBody>
      </p:sp>
      <p:sp>
        <p:nvSpPr>
          <p:cNvPr id="11297" name="Text Box 38"/>
          <p:cNvSpPr txBox="1">
            <a:spLocks noChangeArrowheads="1"/>
          </p:cNvSpPr>
          <p:nvPr/>
        </p:nvSpPr>
        <p:spPr bwMode="auto">
          <a:xfrm>
            <a:off x="2555875" y="2492375"/>
            <a:ext cx="137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de-DE" sz="2400" dirty="0">
                <a:latin typeface="Times New Roman" panose="02020603050405020304" pitchFamily="18" charset="0"/>
              </a:rPr>
              <a:t>Fremd-sprachen</a:t>
            </a:r>
          </a:p>
        </p:txBody>
      </p:sp>
      <p:sp>
        <p:nvSpPr>
          <p:cNvPr id="11298" name="Text Box 39"/>
          <p:cNvSpPr txBox="1">
            <a:spLocks noChangeArrowheads="1"/>
          </p:cNvSpPr>
          <p:nvPr/>
        </p:nvSpPr>
        <p:spPr bwMode="auto">
          <a:xfrm>
            <a:off x="3995738" y="2636838"/>
            <a:ext cx="1371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de-DE" sz="2400">
                <a:latin typeface="Times New Roman" panose="02020603050405020304" pitchFamily="18" charset="0"/>
              </a:rPr>
              <a:t>Natur-wissen-schaften</a:t>
            </a:r>
          </a:p>
        </p:txBody>
      </p:sp>
      <p:sp>
        <p:nvSpPr>
          <p:cNvPr id="11299" name="Text Box 40"/>
          <p:cNvSpPr txBox="1">
            <a:spLocks noChangeArrowheads="1"/>
          </p:cNvSpPr>
          <p:nvPr/>
        </p:nvSpPr>
        <p:spPr bwMode="auto">
          <a:xfrm>
            <a:off x="5435600" y="2708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de-DE" sz="2400">
                <a:latin typeface="Times New Roman" panose="02020603050405020304" pitchFamily="18" charset="0"/>
              </a:rPr>
              <a:t>Kunst </a:t>
            </a:r>
          </a:p>
        </p:txBody>
      </p:sp>
      <p:sp>
        <p:nvSpPr>
          <p:cNvPr id="11300" name="Text Box 41"/>
          <p:cNvSpPr txBox="1">
            <a:spLocks noChangeArrowheads="1"/>
          </p:cNvSpPr>
          <p:nvPr/>
        </p:nvSpPr>
        <p:spPr bwMode="auto">
          <a:xfrm>
            <a:off x="6877050" y="2565400"/>
            <a:ext cx="1371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de-DE" sz="2400">
                <a:latin typeface="Times New Roman" panose="02020603050405020304" pitchFamily="18" charset="0"/>
              </a:rPr>
              <a:t>Sozial-wissen-schaften</a:t>
            </a:r>
          </a:p>
        </p:txBody>
      </p:sp>
      <p:graphicFrame>
        <p:nvGraphicFramePr>
          <p:cNvPr id="30770" name="Group 50"/>
          <p:cNvGraphicFramePr>
            <a:graphicFrameLocks noGrp="1"/>
          </p:cNvGraphicFramePr>
          <p:nvPr/>
        </p:nvGraphicFramePr>
        <p:xfrm>
          <a:off x="611188" y="1052513"/>
          <a:ext cx="7772400" cy="747712"/>
        </p:xfrm>
        <a:graphic>
          <a:graphicData uri="http://schemas.openxmlformats.org/drawingml/2006/table">
            <a:tbl>
              <a:tblPr/>
              <a:tblGrid>
                <a:gridCol w="7772400">
                  <a:extLst>
                    <a:ext uri="{9D8B030D-6E8A-4147-A177-3AD203B41FA5}">
                      <a16:colId xmlns:a16="http://schemas.microsoft.com/office/drawing/2014/main" val="20000"/>
                    </a:ext>
                  </a:extLst>
                </a:gridCol>
              </a:tblGrid>
              <a:tr h="74771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600" b="0" i="0" u="none" strike="noStrike" cap="none" normalizeH="0" baseline="0">
                          <a:ln>
                            <a:noFill/>
                          </a:ln>
                          <a:solidFill>
                            <a:schemeClr val="tx1"/>
                          </a:solidFill>
                          <a:effectLst>
                            <a:outerShdw blurRad="38100" dist="38100" dir="2700000" algn="tl">
                              <a:srgbClr val="000000"/>
                            </a:outerShdw>
                          </a:effectLst>
                          <a:latin typeface="Arial" charset="0"/>
                        </a:rPr>
                        <a:t>6 Jahrgänge  -  3 Stufen</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0776" name="Group 56"/>
          <p:cNvGraphicFramePr>
            <a:graphicFrameLocks noGrp="1"/>
          </p:cNvGraphicFramePr>
          <p:nvPr/>
        </p:nvGraphicFramePr>
        <p:xfrm>
          <a:off x="539750" y="188913"/>
          <a:ext cx="7772400" cy="747712"/>
        </p:xfrm>
        <a:graphic>
          <a:graphicData uri="http://schemas.openxmlformats.org/drawingml/2006/table">
            <a:tbl>
              <a:tblPr/>
              <a:tblGrid>
                <a:gridCol w="7772400">
                  <a:extLst>
                    <a:ext uri="{9D8B030D-6E8A-4147-A177-3AD203B41FA5}">
                      <a16:colId xmlns:a16="http://schemas.microsoft.com/office/drawing/2014/main" val="20000"/>
                    </a:ext>
                  </a:extLst>
                </a:gridCol>
              </a:tblGrid>
              <a:tr h="74771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3600" b="0" i="0" u="none" strike="noStrike" cap="none" normalizeH="0" baseline="0">
                          <a:ln>
                            <a:noFill/>
                          </a:ln>
                          <a:solidFill>
                            <a:srgbClr val="000000"/>
                          </a:solidFill>
                          <a:effectLst>
                            <a:outerShdw blurRad="38100" dist="38100" dir="2700000" algn="tl">
                              <a:srgbClr val="FFFFFF"/>
                            </a:outerShdw>
                          </a:effectLst>
                          <a:latin typeface="Arial" charset="0"/>
                        </a:rPr>
                        <a:t>Fachoberschulreife</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hlink"/>
                    </a:solidFill>
                  </a:tcPr>
                </a:tc>
                <a:extLst>
                  <a:ext uri="{0D108BD9-81ED-4DB2-BD59-A6C34878D82A}">
                    <a16:rowId xmlns:a16="http://schemas.microsoft.com/office/drawing/2014/main" val="10000"/>
                  </a:ext>
                </a:extLst>
              </a:tr>
            </a:tbl>
          </a:graphicData>
        </a:graphic>
      </p:graphicFrame>
      <p:sp>
        <p:nvSpPr>
          <p:cNvPr id="30805" name="Text Box 85"/>
          <p:cNvSpPr txBox="1">
            <a:spLocks noChangeArrowheads="1"/>
          </p:cNvSpPr>
          <p:nvPr/>
        </p:nvSpPr>
        <p:spPr bwMode="auto">
          <a:xfrm>
            <a:off x="3995738" y="5229225"/>
            <a:ext cx="3476144" cy="461665"/>
          </a:xfrm>
          <a:prstGeom prst="rect">
            <a:avLst/>
          </a:prstGeom>
          <a:noFill/>
          <a:ln w="12700" cap="sq">
            <a:noFill/>
            <a:miter lim="800000"/>
            <a:headEnd type="none" w="sm" len="sm"/>
            <a:tailEnd type="none" w="sm" len="sm"/>
          </a:ln>
          <a:effectLst/>
        </p:spPr>
        <p:txBody>
          <a:bodyPr wrap="none">
            <a:spAutoFit/>
          </a:bodyPr>
          <a:lstStyle/>
          <a:p>
            <a:pPr eaLnBrk="1" hangingPunct="1">
              <a:defRPr/>
            </a:pPr>
            <a:r>
              <a:rPr lang="de-DE" sz="2400" dirty="0">
                <a:effectLst>
                  <a:outerShdw blurRad="38100" dist="38100" dir="2700000" algn="tl">
                    <a:srgbClr val="000000"/>
                  </a:outerShdw>
                </a:effectLst>
                <a:latin typeface="Times New Roman" pitchFamily="18" charset="0"/>
              </a:rPr>
              <a:t>Wirtschaft und Informatik </a:t>
            </a:r>
          </a:p>
        </p:txBody>
      </p:sp>
      <p:graphicFrame>
        <p:nvGraphicFramePr>
          <p:cNvPr id="31165" name="Group 445"/>
          <p:cNvGraphicFramePr>
            <a:graphicFrameLocks noGrp="1"/>
          </p:cNvGraphicFramePr>
          <p:nvPr>
            <p:extLst>
              <p:ext uri="{D42A27DB-BD31-4B8C-83A1-F6EECF244321}">
                <p14:modId xmlns:p14="http://schemas.microsoft.com/office/powerpoint/2010/main" val="3203511936"/>
              </p:ext>
            </p:extLst>
          </p:nvPr>
        </p:nvGraphicFramePr>
        <p:xfrm>
          <a:off x="684213" y="5013325"/>
          <a:ext cx="3136900" cy="1624013"/>
        </p:xfrm>
        <a:graphic>
          <a:graphicData uri="http://schemas.openxmlformats.org/drawingml/2006/table">
            <a:tbl>
              <a:tblPr/>
              <a:tblGrid>
                <a:gridCol w="1852612">
                  <a:extLst>
                    <a:ext uri="{9D8B030D-6E8A-4147-A177-3AD203B41FA5}">
                      <a16:colId xmlns:a16="http://schemas.microsoft.com/office/drawing/2014/main" val="20000"/>
                    </a:ext>
                  </a:extLst>
                </a:gridCol>
                <a:gridCol w="1284288">
                  <a:extLst>
                    <a:ext uri="{9D8B030D-6E8A-4147-A177-3AD203B41FA5}">
                      <a16:colId xmlns:a16="http://schemas.microsoft.com/office/drawing/2014/main" val="20001"/>
                    </a:ext>
                  </a:extLst>
                </a:gridCol>
              </a:tblGrid>
              <a:tr h="812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0" i="0" u="none" strike="noStrike" cap="none" normalizeH="0" baseline="0" dirty="0">
                          <a:ln>
                            <a:noFill/>
                          </a:ln>
                          <a:solidFill>
                            <a:schemeClr val="tx1"/>
                          </a:solidFill>
                          <a:effectLst>
                            <a:outerShdw blurRad="38100" dist="38100" dir="2700000" algn="tl">
                              <a:srgbClr val="000000"/>
                            </a:outerShdw>
                          </a:effectLst>
                          <a:latin typeface="Arial" charset="0"/>
                        </a:rPr>
                        <a:t>Klasse 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val="10000"/>
                  </a:ext>
                </a:extLst>
              </a:tr>
              <a:tr h="8112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de-DE" sz="2800" b="0" i="0" u="none" strike="noStrike" cap="none" normalizeH="0" baseline="0">
                          <a:ln>
                            <a:noFill/>
                          </a:ln>
                          <a:solidFill>
                            <a:schemeClr val="tx1"/>
                          </a:solidFill>
                          <a:effectLst>
                            <a:outerShdw blurRad="38100" dist="38100" dir="2700000" algn="tl">
                              <a:srgbClr val="000000"/>
                            </a:outerShdw>
                          </a:effectLst>
                          <a:latin typeface="Arial" charset="0"/>
                        </a:rPr>
                        <a:t>Klasse 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de-DE" sz="2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983" name="Text Box 263"/>
          <p:cNvSpPr txBox="1">
            <a:spLocks noChangeArrowheads="1"/>
          </p:cNvSpPr>
          <p:nvPr/>
        </p:nvSpPr>
        <p:spPr bwMode="auto">
          <a:xfrm>
            <a:off x="3779838" y="5734050"/>
            <a:ext cx="3322637" cy="822325"/>
          </a:xfrm>
          <a:prstGeom prst="rect">
            <a:avLst/>
          </a:prstGeom>
          <a:noFill/>
          <a:ln w="12700" cap="sq">
            <a:noFill/>
            <a:miter lim="800000"/>
            <a:headEnd type="none" w="sm" len="sm"/>
            <a:tailEnd type="none" w="sm" len="sm"/>
          </a:ln>
          <a:effectLst/>
        </p:spPr>
        <p:txBody>
          <a:bodyPr>
            <a:spAutoFit/>
          </a:bodyPr>
          <a:lstStyle/>
          <a:p>
            <a:pPr algn="ctr" eaLnBrk="1" hangingPunct="1">
              <a:defRPr/>
            </a:pPr>
            <a:r>
              <a:rPr lang="de-DE" sz="2400" dirty="0">
                <a:effectLst>
                  <a:outerShdw blurRad="38100" dist="38100" dir="2700000" algn="tl">
                    <a:srgbClr val="000000"/>
                  </a:outerShdw>
                </a:effectLst>
                <a:latin typeface="Times New Roman" pitchFamily="18" charset="0"/>
              </a:rPr>
              <a:t>Erprobung, Beobachtung,</a:t>
            </a:r>
          </a:p>
          <a:p>
            <a:pPr algn="ctr" eaLnBrk="1" hangingPunct="1">
              <a:defRPr/>
            </a:pPr>
            <a:r>
              <a:rPr lang="de-DE" sz="2400" dirty="0">
                <a:effectLst>
                  <a:outerShdw blurRad="38100" dist="38100" dir="2700000" algn="tl">
                    <a:srgbClr val="000000"/>
                  </a:outerShdw>
                </a:effectLst>
                <a:latin typeface="Times New Roman" pitchFamily="18" charset="0"/>
              </a:rPr>
              <a:t>Förderung</a:t>
            </a:r>
          </a:p>
        </p:txBody>
      </p:sp>
      <p:sp>
        <p:nvSpPr>
          <p:cNvPr id="11333" name="Line 449"/>
          <p:cNvSpPr>
            <a:spLocks noChangeShapeType="1"/>
          </p:cNvSpPr>
          <p:nvPr/>
        </p:nvSpPr>
        <p:spPr bwMode="auto">
          <a:xfrm>
            <a:off x="3276600" y="5805488"/>
            <a:ext cx="4392613"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de-DE"/>
          </a:p>
        </p:txBody>
      </p:sp>
      <p:sp>
        <p:nvSpPr>
          <p:cNvPr id="11334" name="Line 450"/>
          <p:cNvSpPr>
            <a:spLocks noChangeShapeType="1"/>
          </p:cNvSpPr>
          <p:nvPr/>
        </p:nvSpPr>
        <p:spPr bwMode="auto">
          <a:xfrm>
            <a:off x="3995738" y="4437063"/>
            <a:ext cx="4392612"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de-DE"/>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Gottfried-Kinkel-Realschule</a:t>
            </a:r>
          </a:p>
        </p:txBody>
      </p:sp>
      <p:sp>
        <p:nvSpPr>
          <p:cNvPr id="12291" name="Textplatzhalter 2"/>
          <p:cNvSpPr>
            <a:spLocks noGrp="1"/>
          </p:cNvSpPr>
          <p:nvPr>
            <p:ph type="body" sz="half" idx="1"/>
          </p:nvPr>
        </p:nvSpPr>
        <p:spPr/>
        <p:txBody>
          <a:bodyPr/>
          <a:lstStyle/>
          <a:p>
            <a:r>
              <a:rPr lang="de-DE" dirty="0"/>
              <a:t>555 Schüler(innen)</a:t>
            </a:r>
          </a:p>
          <a:p>
            <a:r>
              <a:rPr lang="de-DE" dirty="0"/>
              <a:t>42 Lehrkräfte</a:t>
            </a:r>
          </a:p>
          <a:p>
            <a:r>
              <a:rPr lang="de-DE" dirty="0"/>
              <a:t>21 Klassen</a:t>
            </a:r>
          </a:p>
        </p:txBody>
      </p:sp>
      <p:sp>
        <p:nvSpPr>
          <p:cNvPr id="12292" name="Inhaltsplatzhalter 3"/>
          <p:cNvSpPr>
            <a:spLocks noGrp="1"/>
          </p:cNvSpPr>
          <p:nvPr>
            <p:ph sz="half" idx="2"/>
          </p:nvPr>
        </p:nvSpPr>
        <p:spPr>
          <a:xfrm>
            <a:off x="4648200" y="1773238"/>
            <a:ext cx="4194175" cy="4968875"/>
          </a:xfrm>
        </p:spPr>
        <p:txBody>
          <a:bodyPr/>
          <a:lstStyle/>
          <a:p>
            <a:r>
              <a:rPr lang="de-DE" sz="2400" dirty="0"/>
              <a:t>Lehrerraumprinzip</a:t>
            </a:r>
          </a:p>
          <a:p>
            <a:r>
              <a:rPr lang="de-DE" sz="2400" dirty="0"/>
              <a:t>60-Minuten-Takt</a:t>
            </a:r>
          </a:p>
          <a:p>
            <a:r>
              <a:rPr lang="de-DE" sz="2400" dirty="0"/>
              <a:t>z.T. keine Klingel</a:t>
            </a:r>
          </a:p>
          <a:p>
            <a:r>
              <a:rPr lang="de-DE" sz="2400" dirty="0"/>
              <a:t>Lernbüro</a:t>
            </a:r>
          </a:p>
          <a:p>
            <a:r>
              <a:rPr lang="de-DE" sz="2400" dirty="0"/>
              <a:t>Sanitätsraum</a:t>
            </a:r>
          </a:p>
          <a:p>
            <a:r>
              <a:rPr lang="de-DE" sz="2400" dirty="0"/>
              <a:t>Streitschlichter</a:t>
            </a:r>
          </a:p>
          <a:p>
            <a:r>
              <a:rPr lang="de-DE" sz="2400" dirty="0"/>
              <a:t>Trainingsraum</a:t>
            </a:r>
          </a:p>
          <a:p>
            <a:r>
              <a:rPr lang="de-DE" sz="2400" dirty="0"/>
              <a:t>Austauschprogramme</a:t>
            </a:r>
          </a:p>
          <a:p>
            <a:r>
              <a:rPr lang="de-DE" sz="2400" dirty="0"/>
              <a:t>Tiergestützte Pädagogik</a:t>
            </a:r>
          </a:p>
          <a:p>
            <a:r>
              <a:rPr lang="de-DE" sz="2400" dirty="0"/>
              <a:t>Schutzkonzept</a:t>
            </a:r>
          </a:p>
          <a:p>
            <a:endParaRPr lang="de-DE" dirty="0"/>
          </a:p>
          <a:p>
            <a:endParaRPr lang="de-DE" dirty="0"/>
          </a:p>
          <a:p>
            <a:endParaRPr lang="de-DE" dirty="0"/>
          </a:p>
        </p:txBody>
      </p:sp>
      <p:sp>
        <p:nvSpPr>
          <p:cNvPr id="12293"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4973E9-CF77-4857-A7B8-6B5603A84CE5}" type="slidenum">
              <a:rPr lang="de-DE" smtClean="0">
                <a:solidFill>
                  <a:srgbClr val="BCBCBC"/>
                </a:solidFill>
              </a:rPr>
              <a:pPr/>
              <a:t>6</a:t>
            </a:fld>
            <a:endParaRPr lang="de-DE">
              <a:solidFill>
                <a:srgbClr val="BCBCBC"/>
              </a:solidFill>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323850" y="115888"/>
            <a:ext cx="8510588" cy="1004887"/>
          </a:xfrm>
        </p:spPr>
        <p:txBody>
          <a:bodyPr/>
          <a:lstStyle/>
          <a:p>
            <a:pPr eaLnBrk="1" fontAlgn="auto" hangingPunct="1">
              <a:spcAft>
                <a:spcPts val="0"/>
              </a:spcAft>
              <a:defRPr/>
            </a:pPr>
            <a:r>
              <a:rPr lang="de-DE"/>
              <a:t>Unsere Realschule</a:t>
            </a:r>
          </a:p>
        </p:txBody>
      </p:sp>
      <p:sp>
        <p:nvSpPr>
          <p:cNvPr id="69636" name="Rectangle 4"/>
          <p:cNvSpPr>
            <a:spLocks noGrp="1" noRot="1" noChangeArrowheads="1"/>
          </p:cNvSpPr>
          <p:nvPr>
            <p:ph sz="half" idx="1"/>
          </p:nvPr>
        </p:nvSpPr>
        <p:spPr>
          <a:xfrm>
            <a:off x="683568" y="981075"/>
            <a:ext cx="7831782" cy="5688285"/>
          </a:xfrm>
        </p:spPr>
        <p:txBody>
          <a:bodyPr/>
          <a:lstStyle/>
          <a:p>
            <a:pPr eaLnBrk="1" hangingPunct="1"/>
            <a:r>
              <a:rPr lang="de-DE" sz="2400" dirty="0"/>
              <a:t>Schule mit Regeln</a:t>
            </a:r>
          </a:p>
          <a:p>
            <a:pPr eaLnBrk="1" hangingPunct="1"/>
            <a:r>
              <a:rPr lang="de-DE" sz="2400" dirty="0"/>
              <a:t>Unterricht lebendig halten und gestalten</a:t>
            </a:r>
          </a:p>
          <a:p>
            <a:pPr eaLnBrk="1" hangingPunct="1"/>
            <a:r>
              <a:rPr lang="de-DE" sz="2400" dirty="0"/>
              <a:t>Soziales Lernen</a:t>
            </a:r>
          </a:p>
          <a:p>
            <a:pPr eaLnBrk="1" hangingPunct="1"/>
            <a:r>
              <a:rPr lang="de-DE" sz="2400" dirty="0"/>
              <a:t>Schule mit Partnern</a:t>
            </a:r>
          </a:p>
          <a:p>
            <a:pPr eaLnBrk="1" hangingPunct="1"/>
            <a:r>
              <a:rPr lang="de-DE" sz="2400" dirty="0"/>
              <a:t>Gesunde Schule – Sport hält in Schwung</a:t>
            </a:r>
          </a:p>
          <a:p>
            <a:pPr eaLnBrk="1" hangingPunct="1"/>
            <a:r>
              <a:rPr lang="de-DE" sz="2400" dirty="0"/>
              <a:t>Schüler als Streitschlichter/Sporthelfer/Sanis/Medienscouts</a:t>
            </a:r>
          </a:p>
          <a:p>
            <a:pPr eaLnBrk="1" hangingPunct="1"/>
            <a:r>
              <a:rPr lang="de-DE" sz="2400" dirty="0"/>
              <a:t>Beratung in der Schule</a:t>
            </a:r>
          </a:p>
          <a:p>
            <a:pPr eaLnBrk="1" hangingPunct="1"/>
            <a:r>
              <a:rPr lang="de-DE" sz="2400" dirty="0"/>
              <a:t>Methodentraining</a:t>
            </a:r>
          </a:p>
          <a:p>
            <a:pPr eaLnBrk="1" hangingPunct="1"/>
            <a:r>
              <a:rPr lang="de-DE" sz="2400" dirty="0"/>
              <a:t>Berufswahlvorbereitung</a:t>
            </a:r>
          </a:p>
          <a:p>
            <a:pPr eaLnBrk="1" hangingPunct="1"/>
            <a:r>
              <a:rPr lang="de-DE" sz="2400" dirty="0"/>
              <a:t>Schulwahlvorbereitung für Sekundarstufe II</a:t>
            </a:r>
          </a:p>
          <a:p>
            <a:pPr eaLnBrk="1" hangingPunct="1"/>
            <a:r>
              <a:rPr lang="de-DE" sz="2400" dirty="0"/>
              <a:t>Spiel und Feier</a:t>
            </a:r>
          </a:p>
          <a:p>
            <a:pPr eaLnBrk="1" hangingPunct="1"/>
            <a:r>
              <a:rPr lang="de-DE" sz="2400" dirty="0"/>
              <a:t>Ehrungen für besondere Beiträge zum Schulleben</a:t>
            </a:r>
          </a:p>
          <a:p>
            <a:pPr eaLnBrk="1" hangingPunct="1">
              <a:buFont typeface="Wingdings" panose="05000000000000000000" pitchFamily="2" charset="2"/>
              <a:buNone/>
            </a:pPr>
            <a:endParaRPr lang="de-DE" sz="2400" dirty="0"/>
          </a:p>
        </p:txBody>
      </p:sp>
      <p:sp>
        <p:nvSpPr>
          <p:cNvPr id="13316"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836574FB-2A8A-4A03-B0CC-B2B58E01D017}" type="slidenum">
              <a:rPr lang="de-DE" sz="1200" smtClean="0">
                <a:solidFill>
                  <a:srgbClr val="BCBCBC"/>
                </a:solidFill>
                <a:latin typeface="Arial" panose="020B0604020202020204" pitchFamily="34" charset="0"/>
              </a:rPr>
              <a:pPr>
                <a:spcBef>
                  <a:spcPct val="0"/>
                </a:spcBef>
                <a:buClrTx/>
                <a:buSzTx/>
                <a:buFontTx/>
                <a:buNone/>
              </a:pPr>
              <a:t>7</a:t>
            </a:fld>
            <a:endParaRPr lang="de-DE" sz="1200">
              <a:solidFill>
                <a:srgbClr val="BCBCBC"/>
              </a:solidFill>
              <a:latin typeface="Arial" panose="020B0604020202020204"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linds(horizontal)">
                                      <p:cBhvr>
                                        <p:cTn id="7" dur="1000"/>
                                        <p:tgtEl>
                                          <p:spTgt spid="69634"/>
                                        </p:tgtEl>
                                      </p:cBhvr>
                                    </p:animEffect>
                                  </p:childTnLst>
                                </p:cTn>
                              </p:par>
                            </p:childTnLst>
                          </p:cTn>
                        </p:par>
                        <p:par>
                          <p:cTn id="8" fill="hold" nodeType="afterGroup">
                            <p:stCondLst>
                              <p:cond delay="1000"/>
                            </p:stCondLst>
                            <p:childTnLst>
                              <p:par>
                                <p:cTn id="9" presetID="3" presetClass="entr" presetSubtype="10" fill="hold" grpId="0" nodeType="afterEffect">
                                  <p:stCondLst>
                                    <p:cond delay="1500"/>
                                  </p:stCondLst>
                                  <p:childTnLst>
                                    <p:set>
                                      <p:cBhvr>
                                        <p:cTn id="10" dur="1" fill="hold">
                                          <p:stCondLst>
                                            <p:cond delay="0"/>
                                          </p:stCondLst>
                                        </p:cTn>
                                        <p:tgtEl>
                                          <p:spTgt spid="69636">
                                            <p:txEl>
                                              <p:pRg st="0" end="0"/>
                                            </p:txEl>
                                          </p:spTgt>
                                        </p:tgtEl>
                                        <p:attrNameLst>
                                          <p:attrName>style.visibility</p:attrName>
                                        </p:attrNameLst>
                                      </p:cBhvr>
                                      <p:to>
                                        <p:strVal val="visible"/>
                                      </p:to>
                                    </p:set>
                                    <p:animEffect transition="in" filter="blinds(horizontal)">
                                      <p:cBhvr>
                                        <p:cTn id="11" dur="1000"/>
                                        <p:tgtEl>
                                          <p:spTgt spid="69636">
                                            <p:txEl>
                                              <p:pRg st="0" end="0"/>
                                            </p:txEl>
                                          </p:spTgt>
                                        </p:tgtEl>
                                      </p:cBhvr>
                                    </p:animEffect>
                                  </p:childTnLst>
                                </p:cTn>
                              </p:par>
                            </p:childTnLst>
                          </p:cTn>
                        </p:par>
                        <p:par>
                          <p:cTn id="12" fill="hold" nodeType="afterGroup">
                            <p:stCondLst>
                              <p:cond delay="3500"/>
                            </p:stCondLst>
                            <p:childTnLst>
                              <p:par>
                                <p:cTn id="13" presetID="3" presetClass="entr" presetSubtype="10" fill="hold" grpId="0" nodeType="afterEffect">
                                  <p:stCondLst>
                                    <p:cond delay="1500"/>
                                  </p:stCondLst>
                                  <p:childTnLst>
                                    <p:set>
                                      <p:cBhvr>
                                        <p:cTn id="14" dur="1" fill="hold">
                                          <p:stCondLst>
                                            <p:cond delay="0"/>
                                          </p:stCondLst>
                                        </p:cTn>
                                        <p:tgtEl>
                                          <p:spTgt spid="69636">
                                            <p:txEl>
                                              <p:pRg st="1" end="1"/>
                                            </p:txEl>
                                          </p:spTgt>
                                        </p:tgtEl>
                                        <p:attrNameLst>
                                          <p:attrName>style.visibility</p:attrName>
                                        </p:attrNameLst>
                                      </p:cBhvr>
                                      <p:to>
                                        <p:strVal val="visible"/>
                                      </p:to>
                                    </p:set>
                                    <p:animEffect transition="in" filter="blinds(horizontal)">
                                      <p:cBhvr>
                                        <p:cTn id="15" dur="1000"/>
                                        <p:tgtEl>
                                          <p:spTgt spid="69636">
                                            <p:txEl>
                                              <p:pRg st="1" end="1"/>
                                            </p:txEl>
                                          </p:spTgt>
                                        </p:tgtEl>
                                      </p:cBhvr>
                                    </p:animEffect>
                                  </p:childTnLst>
                                </p:cTn>
                              </p:par>
                            </p:childTnLst>
                          </p:cTn>
                        </p:par>
                        <p:par>
                          <p:cTn id="16" fill="hold" nodeType="afterGroup">
                            <p:stCondLst>
                              <p:cond delay="6000"/>
                            </p:stCondLst>
                            <p:childTnLst>
                              <p:par>
                                <p:cTn id="17" presetID="3" presetClass="entr" presetSubtype="10" fill="hold" grpId="0" nodeType="afterEffect">
                                  <p:stCondLst>
                                    <p:cond delay="3000"/>
                                  </p:stCondLst>
                                  <p:childTnLst>
                                    <p:set>
                                      <p:cBhvr>
                                        <p:cTn id="18" dur="1" fill="hold">
                                          <p:stCondLst>
                                            <p:cond delay="0"/>
                                          </p:stCondLst>
                                        </p:cTn>
                                        <p:tgtEl>
                                          <p:spTgt spid="69636">
                                            <p:txEl>
                                              <p:pRg st="2" end="2"/>
                                            </p:txEl>
                                          </p:spTgt>
                                        </p:tgtEl>
                                        <p:attrNameLst>
                                          <p:attrName>style.visibility</p:attrName>
                                        </p:attrNameLst>
                                      </p:cBhvr>
                                      <p:to>
                                        <p:strVal val="visible"/>
                                      </p:to>
                                    </p:set>
                                    <p:animEffect transition="in" filter="blinds(horizontal)">
                                      <p:cBhvr>
                                        <p:cTn id="19" dur="1000"/>
                                        <p:tgtEl>
                                          <p:spTgt spid="69636">
                                            <p:txEl>
                                              <p:pRg st="2" end="2"/>
                                            </p:txEl>
                                          </p:spTgt>
                                        </p:tgtEl>
                                      </p:cBhvr>
                                    </p:animEffect>
                                  </p:childTnLst>
                                </p:cTn>
                              </p:par>
                            </p:childTnLst>
                          </p:cTn>
                        </p:par>
                        <p:par>
                          <p:cTn id="20" fill="hold" nodeType="afterGroup">
                            <p:stCondLst>
                              <p:cond delay="10000"/>
                            </p:stCondLst>
                            <p:childTnLst>
                              <p:par>
                                <p:cTn id="21" presetID="3" presetClass="entr" presetSubtype="10" fill="hold" grpId="0" nodeType="afterEffect">
                                  <p:stCondLst>
                                    <p:cond delay="1500"/>
                                  </p:stCondLst>
                                  <p:childTnLst>
                                    <p:set>
                                      <p:cBhvr>
                                        <p:cTn id="22" dur="1" fill="hold">
                                          <p:stCondLst>
                                            <p:cond delay="0"/>
                                          </p:stCondLst>
                                        </p:cTn>
                                        <p:tgtEl>
                                          <p:spTgt spid="69636">
                                            <p:txEl>
                                              <p:pRg st="3" end="3"/>
                                            </p:txEl>
                                          </p:spTgt>
                                        </p:tgtEl>
                                        <p:attrNameLst>
                                          <p:attrName>style.visibility</p:attrName>
                                        </p:attrNameLst>
                                      </p:cBhvr>
                                      <p:to>
                                        <p:strVal val="visible"/>
                                      </p:to>
                                    </p:set>
                                    <p:animEffect transition="in" filter="blinds(horizontal)">
                                      <p:cBhvr>
                                        <p:cTn id="23" dur="1000"/>
                                        <p:tgtEl>
                                          <p:spTgt spid="69636">
                                            <p:txEl>
                                              <p:pRg st="3" end="3"/>
                                            </p:txEl>
                                          </p:spTgt>
                                        </p:tgtEl>
                                      </p:cBhvr>
                                    </p:animEffect>
                                  </p:childTnLst>
                                </p:cTn>
                              </p:par>
                            </p:childTnLst>
                          </p:cTn>
                        </p:par>
                        <p:par>
                          <p:cTn id="24" fill="hold" nodeType="afterGroup">
                            <p:stCondLst>
                              <p:cond delay="12500"/>
                            </p:stCondLst>
                            <p:childTnLst>
                              <p:par>
                                <p:cTn id="25" presetID="3" presetClass="entr" presetSubtype="10" fill="hold" grpId="0" nodeType="afterEffect">
                                  <p:stCondLst>
                                    <p:cond delay="1500"/>
                                  </p:stCondLst>
                                  <p:childTnLst>
                                    <p:set>
                                      <p:cBhvr>
                                        <p:cTn id="26" dur="1" fill="hold">
                                          <p:stCondLst>
                                            <p:cond delay="0"/>
                                          </p:stCondLst>
                                        </p:cTn>
                                        <p:tgtEl>
                                          <p:spTgt spid="69636">
                                            <p:txEl>
                                              <p:pRg st="4" end="4"/>
                                            </p:txEl>
                                          </p:spTgt>
                                        </p:tgtEl>
                                        <p:attrNameLst>
                                          <p:attrName>style.visibility</p:attrName>
                                        </p:attrNameLst>
                                      </p:cBhvr>
                                      <p:to>
                                        <p:strVal val="visible"/>
                                      </p:to>
                                    </p:set>
                                    <p:animEffect transition="in" filter="blinds(horizontal)">
                                      <p:cBhvr>
                                        <p:cTn id="27" dur="1000"/>
                                        <p:tgtEl>
                                          <p:spTgt spid="69636">
                                            <p:txEl>
                                              <p:pRg st="4" end="4"/>
                                            </p:txEl>
                                          </p:spTgt>
                                        </p:tgtEl>
                                      </p:cBhvr>
                                    </p:animEffect>
                                  </p:childTnLst>
                                </p:cTn>
                              </p:par>
                            </p:childTnLst>
                          </p:cTn>
                        </p:par>
                        <p:par>
                          <p:cTn id="28" fill="hold" nodeType="afterGroup">
                            <p:stCondLst>
                              <p:cond delay="15000"/>
                            </p:stCondLst>
                            <p:childTnLst>
                              <p:par>
                                <p:cTn id="29" presetID="3" presetClass="entr" presetSubtype="10" fill="hold" grpId="0" nodeType="afterEffect">
                                  <p:stCondLst>
                                    <p:cond delay="1500"/>
                                  </p:stCondLst>
                                  <p:childTnLst>
                                    <p:set>
                                      <p:cBhvr>
                                        <p:cTn id="30" dur="1" fill="hold">
                                          <p:stCondLst>
                                            <p:cond delay="0"/>
                                          </p:stCondLst>
                                        </p:cTn>
                                        <p:tgtEl>
                                          <p:spTgt spid="69636">
                                            <p:txEl>
                                              <p:pRg st="5" end="5"/>
                                            </p:txEl>
                                          </p:spTgt>
                                        </p:tgtEl>
                                        <p:attrNameLst>
                                          <p:attrName>style.visibility</p:attrName>
                                        </p:attrNameLst>
                                      </p:cBhvr>
                                      <p:to>
                                        <p:strVal val="visible"/>
                                      </p:to>
                                    </p:set>
                                    <p:animEffect transition="in" filter="blinds(horizontal)">
                                      <p:cBhvr>
                                        <p:cTn id="31" dur="1000"/>
                                        <p:tgtEl>
                                          <p:spTgt spid="69636">
                                            <p:txEl>
                                              <p:pRg st="5" end="5"/>
                                            </p:txEl>
                                          </p:spTgt>
                                        </p:tgtEl>
                                      </p:cBhvr>
                                    </p:animEffect>
                                  </p:childTnLst>
                                </p:cTn>
                              </p:par>
                            </p:childTnLst>
                          </p:cTn>
                        </p:par>
                        <p:par>
                          <p:cTn id="32" fill="hold" nodeType="afterGroup">
                            <p:stCondLst>
                              <p:cond delay="17500"/>
                            </p:stCondLst>
                            <p:childTnLst>
                              <p:par>
                                <p:cTn id="33" presetID="3" presetClass="entr" presetSubtype="10" fill="hold" grpId="0" nodeType="afterEffect">
                                  <p:stCondLst>
                                    <p:cond delay="1500"/>
                                  </p:stCondLst>
                                  <p:childTnLst>
                                    <p:set>
                                      <p:cBhvr>
                                        <p:cTn id="34" dur="1" fill="hold">
                                          <p:stCondLst>
                                            <p:cond delay="0"/>
                                          </p:stCondLst>
                                        </p:cTn>
                                        <p:tgtEl>
                                          <p:spTgt spid="69636">
                                            <p:txEl>
                                              <p:pRg st="6" end="6"/>
                                            </p:txEl>
                                          </p:spTgt>
                                        </p:tgtEl>
                                        <p:attrNameLst>
                                          <p:attrName>style.visibility</p:attrName>
                                        </p:attrNameLst>
                                      </p:cBhvr>
                                      <p:to>
                                        <p:strVal val="visible"/>
                                      </p:to>
                                    </p:set>
                                    <p:animEffect transition="in" filter="blinds(horizontal)">
                                      <p:cBhvr>
                                        <p:cTn id="35" dur="1000"/>
                                        <p:tgtEl>
                                          <p:spTgt spid="69636">
                                            <p:txEl>
                                              <p:pRg st="6" end="6"/>
                                            </p:txEl>
                                          </p:spTgt>
                                        </p:tgtEl>
                                      </p:cBhvr>
                                    </p:animEffect>
                                  </p:childTnLst>
                                </p:cTn>
                              </p:par>
                            </p:childTnLst>
                          </p:cTn>
                        </p:par>
                        <p:par>
                          <p:cTn id="36" fill="hold" nodeType="afterGroup">
                            <p:stCondLst>
                              <p:cond delay="20000"/>
                            </p:stCondLst>
                            <p:childTnLst>
                              <p:par>
                                <p:cTn id="37" presetID="3" presetClass="entr" presetSubtype="10" fill="hold" grpId="0" nodeType="afterEffect">
                                  <p:stCondLst>
                                    <p:cond delay="1500"/>
                                  </p:stCondLst>
                                  <p:childTnLst>
                                    <p:set>
                                      <p:cBhvr>
                                        <p:cTn id="38" dur="1" fill="hold">
                                          <p:stCondLst>
                                            <p:cond delay="0"/>
                                          </p:stCondLst>
                                        </p:cTn>
                                        <p:tgtEl>
                                          <p:spTgt spid="69636">
                                            <p:txEl>
                                              <p:pRg st="7" end="7"/>
                                            </p:txEl>
                                          </p:spTgt>
                                        </p:tgtEl>
                                        <p:attrNameLst>
                                          <p:attrName>style.visibility</p:attrName>
                                        </p:attrNameLst>
                                      </p:cBhvr>
                                      <p:to>
                                        <p:strVal val="visible"/>
                                      </p:to>
                                    </p:set>
                                    <p:animEffect transition="in" filter="blinds(horizontal)">
                                      <p:cBhvr>
                                        <p:cTn id="39" dur="1000"/>
                                        <p:tgtEl>
                                          <p:spTgt spid="69636">
                                            <p:txEl>
                                              <p:pRg st="7" end="7"/>
                                            </p:txEl>
                                          </p:spTgt>
                                        </p:tgtEl>
                                      </p:cBhvr>
                                    </p:animEffect>
                                  </p:childTnLst>
                                </p:cTn>
                              </p:par>
                            </p:childTnLst>
                          </p:cTn>
                        </p:par>
                        <p:par>
                          <p:cTn id="40" fill="hold" nodeType="afterGroup">
                            <p:stCondLst>
                              <p:cond delay="22500"/>
                            </p:stCondLst>
                            <p:childTnLst>
                              <p:par>
                                <p:cTn id="41" presetID="3" presetClass="entr" presetSubtype="10" fill="hold" grpId="0" nodeType="afterEffect">
                                  <p:stCondLst>
                                    <p:cond delay="1500"/>
                                  </p:stCondLst>
                                  <p:childTnLst>
                                    <p:set>
                                      <p:cBhvr>
                                        <p:cTn id="42" dur="1" fill="hold">
                                          <p:stCondLst>
                                            <p:cond delay="0"/>
                                          </p:stCondLst>
                                        </p:cTn>
                                        <p:tgtEl>
                                          <p:spTgt spid="69636">
                                            <p:txEl>
                                              <p:pRg st="8" end="8"/>
                                            </p:txEl>
                                          </p:spTgt>
                                        </p:tgtEl>
                                        <p:attrNameLst>
                                          <p:attrName>style.visibility</p:attrName>
                                        </p:attrNameLst>
                                      </p:cBhvr>
                                      <p:to>
                                        <p:strVal val="visible"/>
                                      </p:to>
                                    </p:set>
                                    <p:animEffect transition="in" filter="blinds(horizontal)">
                                      <p:cBhvr>
                                        <p:cTn id="43" dur="1000"/>
                                        <p:tgtEl>
                                          <p:spTgt spid="69636">
                                            <p:txEl>
                                              <p:pRg st="8" end="8"/>
                                            </p:txEl>
                                          </p:spTgt>
                                        </p:tgtEl>
                                      </p:cBhvr>
                                    </p:animEffect>
                                  </p:childTnLst>
                                </p:cTn>
                              </p:par>
                            </p:childTnLst>
                          </p:cTn>
                        </p:par>
                        <p:par>
                          <p:cTn id="44" fill="hold" nodeType="afterGroup">
                            <p:stCondLst>
                              <p:cond delay="25000"/>
                            </p:stCondLst>
                            <p:childTnLst>
                              <p:par>
                                <p:cTn id="45" presetID="3" presetClass="entr" presetSubtype="10" fill="hold" grpId="0" nodeType="afterEffect">
                                  <p:stCondLst>
                                    <p:cond delay="1500"/>
                                  </p:stCondLst>
                                  <p:childTnLst>
                                    <p:set>
                                      <p:cBhvr>
                                        <p:cTn id="46" dur="1" fill="hold">
                                          <p:stCondLst>
                                            <p:cond delay="0"/>
                                          </p:stCondLst>
                                        </p:cTn>
                                        <p:tgtEl>
                                          <p:spTgt spid="69636">
                                            <p:txEl>
                                              <p:pRg st="9" end="9"/>
                                            </p:txEl>
                                          </p:spTgt>
                                        </p:tgtEl>
                                        <p:attrNameLst>
                                          <p:attrName>style.visibility</p:attrName>
                                        </p:attrNameLst>
                                      </p:cBhvr>
                                      <p:to>
                                        <p:strVal val="visible"/>
                                      </p:to>
                                    </p:set>
                                    <p:animEffect transition="in" filter="blinds(horizontal)">
                                      <p:cBhvr>
                                        <p:cTn id="47" dur="1000"/>
                                        <p:tgtEl>
                                          <p:spTgt spid="69636">
                                            <p:txEl>
                                              <p:pRg st="9" end="9"/>
                                            </p:txEl>
                                          </p:spTgt>
                                        </p:tgtEl>
                                      </p:cBhvr>
                                    </p:animEffect>
                                  </p:childTnLst>
                                </p:cTn>
                              </p:par>
                            </p:childTnLst>
                          </p:cTn>
                        </p:par>
                        <p:par>
                          <p:cTn id="48" fill="hold" nodeType="afterGroup">
                            <p:stCondLst>
                              <p:cond delay="27500"/>
                            </p:stCondLst>
                            <p:childTnLst>
                              <p:par>
                                <p:cTn id="49" presetID="3" presetClass="entr" presetSubtype="10" fill="hold" grpId="0" nodeType="afterEffect">
                                  <p:stCondLst>
                                    <p:cond delay="1500"/>
                                  </p:stCondLst>
                                  <p:childTnLst>
                                    <p:set>
                                      <p:cBhvr>
                                        <p:cTn id="50" dur="1" fill="hold">
                                          <p:stCondLst>
                                            <p:cond delay="0"/>
                                          </p:stCondLst>
                                        </p:cTn>
                                        <p:tgtEl>
                                          <p:spTgt spid="69636">
                                            <p:txEl>
                                              <p:pRg st="10" end="10"/>
                                            </p:txEl>
                                          </p:spTgt>
                                        </p:tgtEl>
                                        <p:attrNameLst>
                                          <p:attrName>style.visibility</p:attrName>
                                        </p:attrNameLst>
                                      </p:cBhvr>
                                      <p:to>
                                        <p:strVal val="visible"/>
                                      </p:to>
                                    </p:set>
                                    <p:animEffect transition="in" filter="blinds(horizontal)">
                                      <p:cBhvr>
                                        <p:cTn id="51" dur="1000"/>
                                        <p:tgtEl>
                                          <p:spTgt spid="69636">
                                            <p:txEl>
                                              <p:pRg st="10" end="10"/>
                                            </p:txEl>
                                          </p:spTgt>
                                        </p:tgtEl>
                                      </p:cBhvr>
                                    </p:animEffect>
                                  </p:childTnLst>
                                </p:cTn>
                              </p:par>
                            </p:childTnLst>
                          </p:cTn>
                        </p:par>
                        <p:par>
                          <p:cTn id="52" fill="hold" nodeType="afterGroup">
                            <p:stCondLst>
                              <p:cond delay="30000"/>
                            </p:stCondLst>
                            <p:childTnLst>
                              <p:par>
                                <p:cTn id="53" presetID="3" presetClass="entr" presetSubtype="10" fill="hold" grpId="0" nodeType="afterEffect">
                                  <p:stCondLst>
                                    <p:cond delay="3000"/>
                                  </p:stCondLst>
                                  <p:childTnLst>
                                    <p:set>
                                      <p:cBhvr>
                                        <p:cTn id="54" dur="1" fill="hold">
                                          <p:stCondLst>
                                            <p:cond delay="0"/>
                                          </p:stCondLst>
                                        </p:cTn>
                                        <p:tgtEl>
                                          <p:spTgt spid="69636">
                                            <p:txEl>
                                              <p:pRg st="11" end="11"/>
                                            </p:txEl>
                                          </p:spTgt>
                                        </p:tgtEl>
                                        <p:attrNameLst>
                                          <p:attrName>style.visibility</p:attrName>
                                        </p:attrNameLst>
                                      </p:cBhvr>
                                      <p:to>
                                        <p:strVal val="visible"/>
                                      </p:to>
                                    </p:set>
                                    <p:animEffect transition="in" filter="blinds(horizontal)">
                                      <p:cBhvr>
                                        <p:cTn id="55" dur="1000"/>
                                        <p:tgtEl>
                                          <p:spTgt spid="6963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autoUpdateAnimBg="0" advAuto="15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fontAlgn="auto" hangingPunct="1">
              <a:spcAft>
                <a:spcPts val="0"/>
              </a:spcAft>
              <a:defRPr/>
            </a:pPr>
            <a:r>
              <a:rPr lang="de-DE"/>
              <a:t>Sie haben Fragen ?</a:t>
            </a:r>
          </a:p>
        </p:txBody>
      </p:sp>
      <p:pic>
        <p:nvPicPr>
          <p:cNvPr id="79879" name="Picture 7" descr="BD00028_"/>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227263" y="1716088"/>
            <a:ext cx="4521200" cy="4002087"/>
          </a:xfrm>
        </p:spPr>
      </p:pic>
      <p:sp>
        <p:nvSpPr>
          <p:cNvPr id="14340"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1363B683-4693-4348-8289-6F52CC8A036D}" type="slidenum">
              <a:rPr lang="de-DE" sz="1200" smtClean="0">
                <a:solidFill>
                  <a:srgbClr val="BCBCBC"/>
                </a:solidFill>
                <a:latin typeface="Arial" panose="020B0604020202020204" pitchFamily="34" charset="0"/>
              </a:rPr>
              <a:pPr>
                <a:spcBef>
                  <a:spcPct val="0"/>
                </a:spcBef>
                <a:buClrTx/>
                <a:buSzTx/>
                <a:buFontTx/>
                <a:buNone/>
              </a:pPr>
              <a:t>8</a:t>
            </a:fld>
            <a:endParaRPr lang="de-DE" sz="1200">
              <a:solidFill>
                <a:srgbClr val="BCBCBC"/>
              </a:solidFill>
              <a:latin typeface="Arial" panose="020B0604020202020204"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linds(horizontal)">
                                      <p:cBhvr>
                                        <p:cTn id="7" dur="1000"/>
                                        <p:tgtEl>
                                          <p:spTgt spid="79874"/>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79879"/>
                                        </p:tgtEl>
                                        <p:attrNameLst>
                                          <p:attrName>style.visibility</p:attrName>
                                        </p:attrNameLst>
                                      </p:cBhvr>
                                      <p:to>
                                        <p:strVal val="visible"/>
                                      </p:to>
                                    </p:set>
                                    <p:animEffect transition="in" filter="blinds(horizontal)">
                                      <p:cBhvr>
                                        <p:cTn id="11" dur="10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351FDAB9-601E-4CDE-ACE3-539B7D2A900E}" type="slidenum">
              <a:rPr lang="de-DE" sz="1200" smtClean="0">
                <a:solidFill>
                  <a:srgbClr val="BCBCBC"/>
                </a:solidFill>
                <a:latin typeface="Arial" panose="020B0604020202020204" pitchFamily="34" charset="0"/>
              </a:rPr>
              <a:pPr>
                <a:spcBef>
                  <a:spcPct val="0"/>
                </a:spcBef>
                <a:buClrTx/>
                <a:buSzTx/>
                <a:buFontTx/>
                <a:buNone/>
              </a:pPr>
              <a:t>9</a:t>
            </a:fld>
            <a:endParaRPr lang="de-DE" sz="1200">
              <a:solidFill>
                <a:srgbClr val="BCBCBC"/>
              </a:solidFill>
              <a:latin typeface="Arial" panose="020B0604020202020204" pitchFamily="34" charset="0"/>
            </a:endParaRPr>
          </a:p>
        </p:txBody>
      </p:sp>
      <p:sp>
        <p:nvSpPr>
          <p:cNvPr id="15363" name="Inhaltsplatzhalter 1"/>
          <p:cNvSpPr>
            <a:spLocks noGrp="1"/>
          </p:cNvSpPr>
          <p:nvPr>
            <p:ph sz="half" idx="1"/>
          </p:nvPr>
        </p:nvSpPr>
        <p:spPr/>
        <p:txBody>
          <a:bodyPr/>
          <a:lstStyle/>
          <a:p>
            <a:r>
              <a:rPr lang="de-DE"/>
              <a:t>Bild einfügen</a:t>
            </a:r>
          </a:p>
        </p:txBody>
      </p:sp>
      <p:sp>
        <p:nvSpPr>
          <p:cNvPr id="15364" name="Inhaltsplatzhalter 2"/>
          <p:cNvSpPr>
            <a:spLocks noGrp="1"/>
          </p:cNvSpPr>
          <p:nvPr>
            <p:ph sz="quarter" idx="2"/>
          </p:nvPr>
        </p:nvSpPr>
        <p:spPr/>
        <p:txBody>
          <a:bodyPr/>
          <a:lstStyle/>
          <a:p>
            <a:r>
              <a:rPr lang="de-DE"/>
              <a:t>Bild einfügen</a:t>
            </a:r>
          </a:p>
        </p:txBody>
      </p:sp>
      <p:sp>
        <p:nvSpPr>
          <p:cNvPr id="15365" name="Inhaltsplatzhalter 3"/>
          <p:cNvSpPr>
            <a:spLocks noGrp="1"/>
          </p:cNvSpPr>
          <p:nvPr>
            <p:ph sz="quarter" idx="3"/>
          </p:nvPr>
        </p:nvSpPr>
        <p:spPr/>
        <p:txBody>
          <a:bodyPr/>
          <a:lstStyle/>
          <a:p>
            <a:r>
              <a:rPr lang="de-DE"/>
              <a:t>Bild einfügen </a:t>
            </a:r>
          </a:p>
        </p:txBody>
      </p:sp>
      <p:pic>
        <p:nvPicPr>
          <p:cNvPr id="15366" name="Grafik 5" descr="C:\Users\rektor.SCHULE.049\AppData\Local\Microsoft\Windows\Temporary Internet Files\Content.Outlook\91H2G0OU\P10909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3155"/>
            <a:ext cx="3597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Grafik 6" descr="C:\Users\rektor.SCHULE.049\AppData\Local\Microsoft\Windows\Temporary Internet Files\Content.Outlook\91H2G0OU\P1050341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5888"/>
            <a:ext cx="45402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Grafik 7" descr="C:\Users\rektor.SCHULE.049\AppData\Local\Microsoft\Windows\Temporary Internet Files\Content.Outlook\91H2G0OU\P10900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48063"/>
            <a:ext cx="45402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descr="Ein Bild, das Hund, braun, Säugetier enthält.&#10;&#10;Automatisch generierte Beschreibung">
            <a:extLst>
              <a:ext uri="{FF2B5EF4-FFF2-40B4-BE49-F238E27FC236}">
                <a16:creationId xmlns:a16="http://schemas.microsoft.com/office/drawing/2014/main" id="{2CE97761-D1BD-4546-AD87-033470B0083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717032"/>
            <a:ext cx="3096344" cy="2592288"/>
          </a:xfrm>
          <a:prstGeom prst="rect">
            <a:avLst/>
          </a:prstGeom>
          <a:noFill/>
          <a:ln>
            <a:noFill/>
          </a:ln>
        </p:spPr>
      </p:pic>
    </p:spTree>
  </p:cSld>
  <p:clrMapOvr>
    <a:masterClrMapping/>
  </p:clrMapOvr>
  <p:transition spd="med">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879</Words>
  <Application>Microsoft Office PowerPoint</Application>
  <PresentationFormat>Bildschirmpräsentation (4:3)</PresentationFormat>
  <Paragraphs>202</Paragraphs>
  <Slides>22</Slides>
  <Notes>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18thCentury</vt:lpstr>
      <vt:lpstr>Arial</vt:lpstr>
      <vt:lpstr>Book Antiqua</vt:lpstr>
      <vt:lpstr>Lucida Sans</vt:lpstr>
      <vt:lpstr>Times New Roman</vt:lpstr>
      <vt:lpstr>Wingdings</vt:lpstr>
      <vt:lpstr>Wingdings 2</vt:lpstr>
      <vt:lpstr>Wingdings 3</vt:lpstr>
      <vt:lpstr>Ananke</vt:lpstr>
      <vt:lpstr>Gottfried-Kinkel-Realschule</vt:lpstr>
      <vt:lpstr>Unser Leitbild</vt:lpstr>
      <vt:lpstr>Viele Wege führen zum Ziel</vt:lpstr>
      <vt:lpstr>Die Schulform Realschule</vt:lpstr>
      <vt:lpstr>PowerPoint-Präsentation</vt:lpstr>
      <vt:lpstr>Gottfried-Kinkel-Realschule</vt:lpstr>
      <vt:lpstr>Unsere Realschule</vt:lpstr>
      <vt:lpstr>Sie haben Fragen ?</vt:lpstr>
      <vt:lpstr>PowerPoint-Präsentation</vt:lpstr>
      <vt:lpstr>Erwartungen der Realschule</vt:lpstr>
      <vt:lpstr>Stundenplan eines 5. Schuljahres</vt:lpstr>
      <vt:lpstr>Sie haben Fragen ?</vt:lpstr>
      <vt:lpstr>Wie Schule gelingen kann</vt:lpstr>
      <vt:lpstr> 1. Was lernen  die Schülerinnen und Schülern  an unserer Schule? </vt:lpstr>
      <vt:lpstr> 2. Wie lernen die Schülerinnen und Schüler an unserer Schule?  </vt:lpstr>
      <vt:lpstr>  3. Hat die Schule ein Schulprogramm?  </vt:lpstr>
      <vt:lpstr>  4. Arbeiten die Lehrer im Team?   </vt:lpstr>
      <vt:lpstr>     6. Arbeitet die Schule mit anderen Partnern zusammen?       </vt:lpstr>
      <vt:lpstr>Abschluss braucht Anschluss</vt:lpstr>
      <vt:lpstr>Empfehlung der Grundschule</vt:lpstr>
      <vt:lpstr>Empfehlung zum Übergang zur weiterführenden Schule</vt:lpstr>
      <vt:lpstr>Gottfried-Kinkel-Realschule </vt:lpstr>
    </vt:vector>
  </TitlesOfParts>
  <Company>Realschule Gangelt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Realschule Gangelt</dc:title>
  <dc:creator>Realschule Gangelt</dc:creator>
  <cp:lastModifiedBy>Rektor</cp:lastModifiedBy>
  <cp:revision>209</cp:revision>
  <cp:lastPrinted>2023-10-17T14:38:07Z</cp:lastPrinted>
  <dcterms:created xsi:type="dcterms:W3CDTF">2002-04-10T08:00:01Z</dcterms:created>
  <dcterms:modified xsi:type="dcterms:W3CDTF">2023-10-17T15:47:45Z</dcterms:modified>
</cp:coreProperties>
</file>