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>
      <p:cViewPr varScale="1">
        <p:scale>
          <a:sx n="50" d="100"/>
          <a:sy n="50" d="100"/>
        </p:scale>
        <p:origin x="2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6858000" cy="1914701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471486" y="289177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Instruction</a:t>
            </a:r>
            <a:endParaRPr dirty="0"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71487" y="2581956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</a:pPr>
            <a:r>
              <a:rPr lang="en-US" sz="1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To edit this template, please download the PPT file and open using Microsoft PowerPoint or download PDF file and open with Adobe Illustrator (recommended), Adobe Photoshop, or Adobe Acrobat Pro / DC</a:t>
            </a:r>
            <a:endParaRPr dirty="0"/>
          </a:p>
          <a:p>
            <a:pPr marL="171450" lvl="0" indent="-825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</a:pPr>
            <a:r>
              <a:rPr lang="en-US" sz="1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Poster size:</a:t>
            </a:r>
            <a:r>
              <a:rPr lang="en-US" sz="14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 A4 (210 x 297 mm /  8.3 × 11.7 inch) (width x height)</a:t>
            </a: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825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</a:pPr>
            <a:r>
              <a:rPr lang="en-US" sz="1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Content of Poster: </a:t>
            </a:r>
            <a:r>
              <a:rPr lang="en-US" sz="1400" b="1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Introduction and Objectives, Originality of Innovation or Idea, Applicability of Innovation or Idea, Status of innovation or idea, Commercialization.</a:t>
            </a: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lvl="0" indent="-1714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</a:pPr>
            <a:r>
              <a:rPr lang="en-US" sz="1400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You may provide additional materials such as brochures, photographs, certificates of appreciation, or other materials to support product innovation and revenue respectively.</a:t>
            </a:r>
            <a:endParaRPr dirty="0"/>
          </a:p>
          <a:p>
            <a:pPr marL="171450" lvl="0" indent="-82550" algn="l" rtl="0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sz="1400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3DD0766AFB654384F688BB0D6EFC98" ma:contentTypeVersion="11" ma:contentTypeDescription="Create a new document." ma:contentTypeScope="" ma:versionID="73ee5b9e8c16fd411411f2ff20c85674">
  <xsd:schema xmlns:xsd="http://www.w3.org/2001/XMLSchema" xmlns:xs="http://www.w3.org/2001/XMLSchema" xmlns:p="http://schemas.microsoft.com/office/2006/metadata/properties" xmlns:ns2="31e2af93-1c39-421e-af84-f2804b27584e" xmlns:ns3="6058ced2-064c-44eb-8b8a-5115b6ccdd0c" targetNamespace="http://schemas.microsoft.com/office/2006/metadata/properties" ma:root="true" ma:fieldsID="977e63d325de079728523c1ca7deb333" ns2:_="" ns3:_="">
    <xsd:import namespace="31e2af93-1c39-421e-af84-f2804b27584e"/>
    <xsd:import namespace="6058ced2-064c-44eb-8b8a-5115b6ccd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e2af93-1c39-421e-af84-f2804b2758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0fcbaa5-e2c3-4a62-bfd6-301f355a0a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58ced2-064c-44eb-8b8a-5115b6ccdd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528b698-7623-4326-b4bf-71f8837f27b7}" ma:internalName="TaxCatchAll" ma:showField="CatchAllData" ma:web="6058ced2-064c-44eb-8b8a-5115b6ccdd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e2af93-1c39-421e-af84-f2804b27584e">
      <Terms xmlns="http://schemas.microsoft.com/office/infopath/2007/PartnerControls"/>
    </lcf76f155ced4ddcb4097134ff3c332f>
    <TaxCatchAll xmlns="6058ced2-064c-44eb-8b8a-5115b6ccdd0c" xsi:nil="true"/>
  </documentManagement>
</p:properties>
</file>

<file path=customXml/itemProps1.xml><?xml version="1.0" encoding="utf-8"?>
<ds:datastoreItem xmlns:ds="http://schemas.openxmlformats.org/officeDocument/2006/customXml" ds:itemID="{6BCCFF81-766B-4B9A-B687-FDBD39E4BB42}"/>
</file>

<file path=customXml/itemProps2.xml><?xml version="1.0" encoding="utf-8"?>
<ds:datastoreItem xmlns:ds="http://schemas.openxmlformats.org/officeDocument/2006/customXml" ds:itemID="{46D8E149-FE6F-432B-B683-F3B63C109C4F}"/>
</file>

<file path=customXml/itemProps3.xml><?xml version="1.0" encoding="utf-8"?>
<ds:datastoreItem xmlns:ds="http://schemas.openxmlformats.org/officeDocument/2006/customXml" ds:itemID="{151262C9-353E-477C-B0FD-07C22758B811}"/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111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</dc:title>
  <cp:lastModifiedBy>WAN MUHAMMAD ZAINUDDIN</cp:lastModifiedBy>
  <cp:revision>12</cp:revision>
  <dcterms:modified xsi:type="dcterms:W3CDTF">2024-03-28T05:45:28Z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0x010100023DD0766AFB654384F688BB0D6EFC98</vt:lpwstr>
  </property>
</Properties>
</file>