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>
        <p:scale>
          <a:sx n="157" d="100"/>
          <a:sy n="157" d="100"/>
        </p:scale>
        <p:origin x="1992" y="-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6858000" cy="1914701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471486" y="289177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JUDGING CRITERIA 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71487" y="2581956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14300" indent="0" algn="l">
              <a:buNone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Science, Technology, and Engineering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Innovation: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Look for projects that introduce new ideas, methods, or technologies. How does the project push the boundaries of what's currently known or available?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Practical Application: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Consider the potential real-world impact of the project. Can it solve a specific problem or improve existing solutions?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Methodology: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Evaluate the rigor and appropriateness of the scientific method or engineering process used. Are the experiments well-designed? Is the data analysis robust?</a:t>
            </a:r>
          </a:p>
          <a:p>
            <a:pPr marL="114300" indent="0" algn="l">
              <a:buNone/>
            </a:pPr>
            <a:endParaRPr lang="en-MY" sz="1100" b="0" i="0" dirty="0">
              <a:solidFill>
                <a:srgbClr val="0D0D0D"/>
              </a:solidFill>
              <a:effectLst/>
              <a:latin typeface="Söhne"/>
            </a:endParaRPr>
          </a:p>
          <a:p>
            <a:pPr marL="114300" indent="0" algn="l">
              <a:buNone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Clinical and Health Sciences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Relevance: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Assess how the project addresses current health challenges or gaps in medical knowledge. Is it focused on a significant issue in healthcare?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Ethics: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Ensure that projects involving human subjects or sensitive data adhere to ethical standards and have considered potential ethical implications.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Evidence-Based: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Check that conclusions are supported by data and that the research methodologies are appropriate and rigorous.</a:t>
            </a:r>
          </a:p>
          <a:p>
            <a:pPr marL="114300" indent="0" algn="l">
              <a:buNone/>
            </a:pPr>
            <a:endParaRPr lang="en-MY" sz="1100" b="0" i="0" dirty="0">
              <a:solidFill>
                <a:srgbClr val="0D0D0D"/>
              </a:solidFill>
              <a:effectLst/>
              <a:latin typeface="Söhne"/>
            </a:endParaRPr>
          </a:p>
          <a:p>
            <a:pPr marL="114300" indent="0" algn="l">
              <a:buNone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Education and Social Sciences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Impact on Society: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Consider how the project contributes to understanding social issues, educational practices, or policies. What potential does it have to effect change?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Methodological Strength: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Look for robust research designs, appropriate use of qualitative or quantitative methods, and thorough data analysis.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Innovation in Theory or Practice: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Evaluate whether the project offers new insights or approaches to educational or social challenges.</a:t>
            </a:r>
          </a:p>
          <a:p>
            <a:pPr marL="114300" indent="0" algn="l">
              <a:buNone/>
            </a:pPr>
            <a:endParaRPr lang="en-MY" sz="1100" b="0" i="0" dirty="0">
              <a:solidFill>
                <a:srgbClr val="0D0D0D"/>
              </a:solidFill>
              <a:effectLst/>
              <a:latin typeface="Söhne"/>
            </a:endParaRPr>
          </a:p>
          <a:p>
            <a:pPr marL="114300" indent="0" algn="l">
              <a:buNone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Information, Communication, and Technology (ICT)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Technological Advancement: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How does the project contribute to the field of ICT? Does it offer innovative solutions or advancements in technology?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Usability and Accessibility: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Consider the user experience and the accessibility of the technology for diverse populations.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Relevance and Application: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Assess the potential impact of the technology on various sectors or its ability to address specific problems in information and communication.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MY" sz="1100" b="0" i="0" dirty="0">
              <a:solidFill>
                <a:srgbClr val="0D0D0D"/>
              </a:solidFill>
              <a:effectLst/>
              <a:latin typeface="Söhne"/>
            </a:endParaRPr>
          </a:p>
          <a:p>
            <a:pPr marL="114300" indent="0" algn="l">
              <a:buNone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General Criteria for All Categories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Clarity and Presentation: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The ability of the participants to clearly present their ideas, methodologies, and findings. Good communication is key to making complex ideas accessible.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Collaboration and Interdisciplinary Work: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Especially in multidisciplinary competitions, look for projects that effectively integrate knowledge from different fields.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MY" sz="1100" b="1" i="0" dirty="0">
                <a:solidFill>
                  <a:srgbClr val="0D0D0D"/>
                </a:solidFill>
                <a:effectLst/>
                <a:latin typeface="Söhne"/>
              </a:rPr>
              <a:t>Sustainability:</a:t>
            </a:r>
            <a:r>
              <a:rPr lang="en-MY" sz="1100" b="0" i="0" dirty="0">
                <a:solidFill>
                  <a:srgbClr val="0D0D0D"/>
                </a:solidFill>
                <a:effectLst/>
                <a:latin typeface="Söhne"/>
              </a:rPr>
              <a:t> For applicable projects, consider whether the solutions are sustainable in the long term, both environmentally and economically.</a:t>
            </a:r>
          </a:p>
          <a:p>
            <a:pPr marL="171450" lvl="0" indent="-825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DD0766AFB654384F688BB0D6EFC98" ma:contentTypeVersion="11" ma:contentTypeDescription="Create a new document." ma:contentTypeScope="" ma:versionID="73ee5b9e8c16fd411411f2ff20c85674">
  <xsd:schema xmlns:xsd="http://www.w3.org/2001/XMLSchema" xmlns:xs="http://www.w3.org/2001/XMLSchema" xmlns:p="http://schemas.microsoft.com/office/2006/metadata/properties" xmlns:ns2="31e2af93-1c39-421e-af84-f2804b27584e" xmlns:ns3="6058ced2-064c-44eb-8b8a-5115b6ccdd0c" targetNamespace="http://schemas.microsoft.com/office/2006/metadata/properties" ma:root="true" ma:fieldsID="977e63d325de079728523c1ca7deb333" ns2:_="" ns3:_="">
    <xsd:import namespace="31e2af93-1c39-421e-af84-f2804b27584e"/>
    <xsd:import namespace="6058ced2-064c-44eb-8b8a-5115b6ccd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2af93-1c39-421e-af84-f2804b2758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0fcbaa5-e2c3-4a62-bfd6-301f355a0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58ced2-064c-44eb-8b8a-5115b6ccdd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528b698-7623-4326-b4bf-71f8837f27b7}" ma:internalName="TaxCatchAll" ma:showField="CatchAllData" ma:web="6058ced2-064c-44eb-8b8a-5115b6ccdd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e2af93-1c39-421e-af84-f2804b27584e">
      <Terms xmlns="http://schemas.microsoft.com/office/infopath/2007/PartnerControls"/>
    </lcf76f155ced4ddcb4097134ff3c332f>
    <TaxCatchAll xmlns="6058ced2-064c-44eb-8b8a-5115b6ccdd0c" xsi:nil="true"/>
  </documentManagement>
</p:properties>
</file>

<file path=customXml/itemProps1.xml><?xml version="1.0" encoding="utf-8"?>
<ds:datastoreItem xmlns:ds="http://schemas.openxmlformats.org/officeDocument/2006/customXml" ds:itemID="{6BCCFF81-766B-4B9A-B687-FDBD39E4BB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e2af93-1c39-421e-af84-f2804b27584e"/>
    <ds:schemaRef ds:uri="6058ced2-064c-44eb-8b8a-5115b6ccd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D8E149-FE6F-432B-B683-F3B63C109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1262C9-353E-477C-B0FD-07C22758B811}">
  <ds:schemaRefs>
    <ds:schemaRef ds:uri="http://schemas.microsoft.com/office/2006/metadata/properties"/>
    <ds:schemaRef ds:uri="http://schemas.microsoft.com/office/infopath/2007/PartnerControls"/>
    <ds:schemaRef ds:uri="31e2af93-1c39-421e-af84-f2804b27584e"/>
    <ds:schemaRef ds:uri="6058ced2-064c-44eb-8b8a-5115b6ccdd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389</Words>
  <Application>Microsoft Macintosh PowerPoint</Application>
  <PresentationFormat>A4 Paper (210x297 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Söhne</vt:lpstr>
      <vt:lpstr>Office Theme</vt:lpstr>
      <vt:lpstr>JUDGING CRITERIA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</dc:title>
  <cp:lastModifiedBy>Dr. Muhamad Arif Bin Mohamad Jamali</cp:lastModifiedBy>
  <cp:revision>14</cp:revision>
  <dcterms:modified xsi:type="dcterms:W3CDTF">2024-04-03T03:22:32Z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0x010100023DD0766AFB654384F688BB0D6EFC98</vt:lpwstr>
  </property>
</Properties>
</file>