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73" r:id="rId2"/>
  </p:sldMasterIdLst>
  <p:notesMasterIdLst>
    <p:notesMasterId r:id="rId10"/>
  </p:notes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800"/>
    <a:srgbClr val="D40032"/>
    <a:srgbClr val="87AD14"/>
    <a:srgbClr val="004897"/>
    <a:srgbClr val="70A1C5"/>
    <a:srgbClr val="748C16"/>
    <a:srgbClr val="FFCC00"/>
    <a:srgbClr val="C3C064"/>
    <a:srgbClr val="EEE7B6"/>
    <a:srgbClr val="003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4" autoAdjust="0"/>
  </p:normalViewPr>
  <p:slideViewPr>
    <p:cSldViewPr>
      <p:cViewPr>
        <p:scale>
          <a:sx n="90" d="100"/>
          <a:sy n="90" d="100"/>
        </p:scale>
        <p:origin x="-201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333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E5123FB-6AC3-4C1C-B42F-14A170CE2F7F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F16296-1118-4AFF-8914-798091E81B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22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833094"/>
            <a:ext cx="9144000" cy="432000"/>
          </a:xfrm>
          <a:prstGeom prst="rect">
            <a:avLst/>
          </a:prstGeom>
          <a:solidFill>
            <a:srgbClr val="87A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789988" algn="r"/>
              </a:tabLst>
            </a:pPr>
            <a:endParaRPr lang="de-DE" dirty="0">
              <a:solidFill>
                <a:schemeClr val="bg1"/>
              </a:solidFill>
              <a:latin typeface="NewsGoth Dm BT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2264997"/>
            <a:ext cx="9144000" cy="108000"/>
          </a:xfrm>
          <a:prstGeom prst="rect">
            <a:avLst/>
          </a:prstGeom>
          <a:solidFill>
            <a:srgbClr val="D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59" y="344531"/>
            <a:ext cx="2520000" cy="656570"/>
          </a:xfrm>
          <a:prstGeom prst="rect">
            <a:avLst/>
          </a:prstGeom>
        </p:spPr>
      </p:pic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15516" y="1833094"/>
            <a:ext cx="8712968" cy="424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="1" cap="none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 durch Klicken bearbeiten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CF0BDA9-48A1-422C-87CE-122B5D26859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6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95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0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72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377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11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2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19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08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59" y="344531"/>
            <a:ext cx="2520000" cy="65657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8640960" cy="57606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de-DE" sz="2000" kern="1200" cap="all" baseline="0">
                <a:solidFill>
                  <a:srgbClr val="87AD1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Überschrift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2133600"/>
            <a:ext cx="8640960" cy="4248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CF0BDA9-48A1-422C-87CE-122B5D26859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40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59" y="344531"/>
            <a:ext cx="2520000" cy="65657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8640960" cy="57606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de-DE" sz="2000" kern="1200" cap="all" baseline="0">
                <a:solidFill>
                  <a:srgbClr val="87AD1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Überschrift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4480" y="2134800"/>
            <a:ext cx="4068000" cy="4248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bearbeiten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2134800"/>
            <a:ext cx="4068000" cy="4248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CF0BDA9-48A1-422C-87CE-122B5D26859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2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59" y="344531"/>
            <a:ext cx="2520000" cy="65657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8640960" cy="57606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de-DE" sz="2000" kern="1200" cap="all" baseline="0">
                <a:solidFill>
                  <a:srgbClr val="87AD1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Überschrift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19" y="2133600"/>
            <a:ext cx="8556039" cy="4248150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de-DE" dirty="0" smtClean="0"/>
              <a:t>Aufzählung</a:t>
            </a:r>
          </a:p>
          <a:p>
            <a:pPr lvl="1"/>
            <a:r>
              <a:rPr lang="de-DE" dirty="0" smtClean="0"/>
              <a:t>Aufzählung Ebene 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CF0BDA9-48A1-422C-87CE-122B5D26859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59" y="344531"/>
            <a:ext cx="2520000" cy="656570"/>
          </a:xfrm>
          <a:prstGeom prst="rect">
            <a:avLst/>
          </a:prstGeom>
        </p:spPr>
      </p:pic>
      <p:sp>
        <p:nvSpPr>
          <p:cNvPr id="4" name="Titel 10"/>
          <p:cNvSpPr>
            <a:spLocks noGrp="1"/>
          </p:cNvSpPr>
          <p:nvPr>
            <p:ph type="title" hasCustomPrompt="1"/>
          </p:nvPr>
        </p:nvSpPr>
        <p:spPr>
          <a:xfrm>
            <a:off x="457200" y="1268760"/>
            <a:ext cx="8229600" cy="57606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de-DE" sz="2000" kern="1200" cap="all" baseline="0">
                <a:solidFill>
                  <a:srgbClr val="87AD1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Überschrift durch Klicken bearbeiten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CF0BDA9-48A1-422C-87CE-122B5D26859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82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CF0BDA9-48A1-422C-87CE-122B5D26859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32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84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07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62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0" y="1263898"/>
            <a:ext cx="8712968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811868"/>
            <a:ext cx="9144000" cy="54000"/>
          </a:xfrm>
          <a:prstGeom prst="rect">
            <a:avLst/>
          </a:prstGeom>
          <a:solidFill>
            <a:srgbClr val="D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6597376"/>
            <a:ext cx="9144000" cy="216000"/>
          </a:xfrm>
          <a:prstGeom prst="rect">
            <a:avLst/>
          </a:prstGeom>
          <a:solidFill>
            <a:srgbClr val="87A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8789988" algn="r"/>
              </a:tabLst>
            </a:pPr>
            <a:r>
              <a:rPr lang="de-DE" sz="1000" smtClean="0">
                <a:solidFill>
                  <a:schemeClr val="bg1"/>
                </a:solidFill>
                <a:latin typeface="NewsGotT" pitchFamily="2" charset="0"/>
              </a:rPr>
              <a:t>	</a:t>
            </a:r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00392" y="6597376"/>
            <a:ext cx="792000" cy="23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Seite </a:t>
            </a:r>
            <a:fld id="{FCF0BDA9-48A1-422C-87CE-122B5D26859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756440" y="6597376"/>
            <a:ext cx="7271944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59" y="344531"/>
            <a:ext cx="2520000" cy="6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72" r:id="rId3"/>
    <p:sldLayoutId id="2147483671" r:id="rId4"/>
    <p:sldLayoutId id="2147483670" r:id="rId5"/>
    <p:sldLayoutId id="2147483669" r:id="rId6"/>
  </p:sldLayoutIdLst>
  <p:hf sldNum="0" hdr="0" ftr="0" dt="0"/>
  <p:txStyles>
    <p:titleStyle>
      <a:lvl1pPr marL="0" algn="l" defTabSz="914400" rtl="0" eaLnBrk="1" latinLnBrk="0" hangingPunct="1">
        <a:spcBef>
          <a:spcPct val="0"/>
        </a:spcBef>
        <a:buNone/>
        <a:defRPr lang="de-DE" sz="2000" kern="1200" cap="all" baseline="0">
          <a:solidFill>
            <a:srgbClr val="87AD14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47D03-2084-4D69-9E22-DF24986A757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DD10-67E0-4CFA-8390-9836D6516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10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hyperlink" Target="http://www.sabine-roesler.d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hyperlink" Target="http://www.nuernberger-land.de/uploads/media/Unbehindert_Leben_01.pdf" TargetMode="External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>
          <a:xfrm>
            <a:off x="-1" y="2348880"/>
            <a:ext cx="9144001" cy="4509120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de-DE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de-DE" sz="1700" dirty="0" smtClean="0">
                <a:latin typeface="Arial" pitchFamily="34" charset="0"/>
                <a:cs typeface="Arial" pitchFamily="34" charset="0"/>
              </a:rPr>
              <a:t>Ein Projekt der kommunalen Behindertenbeauftragten</a:t>
            </a:r>
          </a:p>
          <a:p>
            <a:pPr algn="r"/>
            <a:r>
              <a:rPr lang="de-DE" sz="1700" b="1" dirty="0" smtClean="0">
                <a:latin typeface="Arial" pitchFamily="34" charset="0"/>
                <a:cs typeface="Arial" pitchFamily="34" charset="0"/>
              </a:rPr>
              <a:t>Angelika Feisthammel</a:t>
            </a:r>
          </a:p>
          <a:p>
            <a:pPr algn="r"/>
            <a:r>
              <a:rPr lang="de-DE" sz="1700" dirty="0" smtClean="0">
                <a:latin typeface="Arial" pitchFamily="34" charset="0"/>
                <a:cs typeface="Arial" pitchFamily="34" charset="0"/>
              </a:rPr>
              <a:t>in Zusammenarbeit mit den Behindertenbeauftragten</a:t>
            </a:r>
          </a:p>
          <a:p>
            <a:pPr algn="r"/>
            <a:r>
              <a:rPr lang="de-DE" sz="1700" dirty="0" smtClean="0">
                <a:latin typeface="Arial" pitchFamily="34" charset="0"/>
                <a:cs typeface="Arial" pitchFamily="34" charset="0"/>
              </a:rPr>
              <a:t>aus Lauf – </a:t>
            </a:r>
            <a:r>
              <a:rPr lang="de-DE" sz="1700" b="1" dirty="0" smtClean="0">
                <a:latin typeface="Arial" pitchFamily="34" charset="0"/>
                <a:cs typeface="Arial" pitchFamily="34" charset="0"/>
              </a:rPr>
              <a:t>Hanne Hauck, Gabi Karsten, Marco Loos</a:t>
            </a:r>
          </a:p>
          <a:p>
            <a:pPr algn="r"/>
            <a:r>
              <a:rPr lang="de-DE" sz="1700" dirty="0" smtClean="0">
                <a:latin typeface="Arial" pitchFamily="34" charset="0"/>
                <a:cs typeface="Arial" pitchFamily="34" charset="0"/>
              </a:rPr>
              <a:t>aus Schwaig – </a:t>
            </a:r>
            <a:r>
              <a:rPr lang="de-DE" sz="1700" b="1" dirty="0" smtClean="0">
                <a:latin typeface="Arial" pitchFamily="34" charset="0"/>
                <a:cs typeface="Arial" pitchFamily="34" charset="0"/>
              </a:rPr>
              <a:t>Irmingard Fritsch</a:t>
            </a:r>
          </a:p>
          <a:p>
            <a:pPr algn="r"/>
            <a:r>
              <a:rPr lang="de-DE" sz="1700" dirty="0" smtClean="0">
                <a:latin typeface="Arial" pitchFamily="34" charset="0"/>
                <a:cs typeface="Arial" pitchFamily="34" charset="0"/>
              </a:rPr>
              <a:t>aus Altdorf – </a:t>
            </a:r>
            <a:r>
              <a:rPr lang="de-DE" sz="1700" b="1" dirty="0" smtClean="0">
                <a:latin typeface="Arial" pitchFamily="34" charset="0"/>
                <a:cs typeface="Arial" pitchFamily="34" charset="0"/>
              </a:rPr>
              <a:t>Ullrich Reuter</a:t>
            </a:r>
          </a:p>
          <a:p>
            <a:pPr algn="r"/>
            <a:r>
              <a:rPr lang="de-DE" sz="1700" dirty="0" smtClean="0">
                <a:latin typeface="Arial" pitchFamily="34" charset="0"/>
                <a:cs typeface="Arial" pitchFamily="34" charset="0"/>
              </a:rPr>
              <a:t>Pressebegleitung – </a:t>
            </a:r>
            <a:r>
              <a:rPr lang="de-DE" sz="1700" b="1" dirty="0" smtClean="0">
                <a:latin typeface="Arial" pitchFamily="34" charset="0"/>
                <a:cs typeface="Arial" pitchFamily="34" charset="0"/>
              </a:rPr>
              <a:t>Sabine Rösler</a:t>
            </a:r>
          </a:p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932"/>
            <a:ext cx="2843808" cy="316445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777565" y="1841137"/>
            <a:ext cx="5113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Unbehindert leben - im Nürnberger Land</a:t>
            </a:r>
          </a:p>
          <a:p>
            <a:pPr algn="r"/>
            <a:endParaRPr lang="de-DE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Barrierefreies Bauen und Wohnen</a:t>
            </a:r>
            <a:r>
              <a:rPr lang="de-DE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- 2013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" y="2592288"/>
            <a:ext cx="354807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4536504" cy="576064"/>
          </a:xfrm>
        </p:spPr>
        <p:txBody>
          <a:bodyPr>
            <a:normAutofit fontScale="90000"/>
          </a:bodyPr>
          <a:lstStyle/>
          <a:p>
            <a:r>
              <a:rPr lang="de-DE" sz="2700" b="1" spc="300" dirty="0" smtClean="0"/>
              <a:t>Ausgangssituation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520" y="3356992"/>
            <a:ext cx="8640960" cy="2808312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de-DE" sz="2300" dirty="0" smtClean="0"/>
              <a:t>Im Nürnberger Land ist der Bedarf an behindertengerechten und barrierefreien Wohnungen um ein Vielfaches höher als das Angebot.</a:t>
            </a:r>
          </a:p>
          <a:p>
            <a:pPr>
              <a:lnSpc>
                <a:spcPct val="120000"/>
              </a:lnSpc>
            </a:pPr>
            <a:endParaRPr lang="de-DE" sz="2300" dirty="0" smtClean="0"/>
          </a:p>
          <a:p>
            <a:pPr>
              <a:lnSpc>
                <a:spcPct val="120000"/>
              </a:lnSpc>
            </a:pPr>
            <a:r>
              <a:rPr lang="de-DE" sz="2300" dirty="0" smtClean="0"/>
              <a:t>Hier setzt das Projekt an.</a:t>
            </a:r>
          </a:p>
          <a:p>
            <a:pPr>
              <a:lnSpc>
                <a:spcPct val="120000"/>
              </a:lnSpc>
            </a:pPr>
            <a:endParaRPr lang="de-DE" sz="2300" dirty="0" smtClean="0"/>
          </a:p>
          <a:p>
            <a:pPr>
              <a:lnSpc>
                <a:spcPct val="120000"/>
              </a:lnSpc>
            </a:pPr>
            <a:r>
              <a:rPr lang="de-DE" sz="2300" dirty="0" smtClean="0"/>
              <a:t>Es gilt Architekten und Bauträger ebenso wie Städte, Märkte und Gemeinden, aber auch alle Bürgerinnen und Bürger, für dieses Thema zu sensibilisieren.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8" y="1628800"/>
            <a:ext cx="1824340" cy="15617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58" y="1628800"/>
            <a:ext cx="1696378" cy="15533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2232248" cy="15364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34" y="1628800"/>
            <a:ext cx="229467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3024336" cy="576064"/>
          </a:xfrm>
        </p:spPr>
        <p:txBody>
          <a:bodyPr/>
          <a:lstStyle/>
          <a:p>
            <a:r>
              <a:rPr lang="de-DE" sz="2400" b="1" spc="300" dirty="0" smtClean="0"/>
              <a:t>Pressearbeit</a:t>
            </a:r>
            <a:endParaRPr lang="de-DE" sz="2400" b="1" spc="3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23528" y="3140968"/>
            <a:ext cx="8640960" cy="3368062"/>
          </a:xfrm>
        </p:spPr>
        <p:txBody>
          <a:bodyPr/>
          <a:lstStyle/>
          <a:p>
            <a:endParaRPr lang="de-DE" dirty="0" smtClean="0"/>
          </a:p>
          <a:p>
            <a:r>
              <a:rPr lang="de-DE" sz="1600" dirty="0" smtClean="0"/>
              <a:t>Mit Sabine Rösler konnte eine junge freie Journalistin gewonnen werden, die sich äußerst engagiert auf die Thematik einließ.</a:t>
            </a:r>
          </a:p>
          <a:p>
            <a:endParaRPr lang="de-DE" sz="1600" dirty="0" smtClean="0"/>
          </a:p>
          <a:p>
            <a:r>
              <a:rPr lang="de-DE" sz="1600" dirty="0" smtClean="0"/>
              <a:t>Bei zahlreichen Besuchen von Menschen mit Handicap bekam sie wertvolle Einblicke in die jeweilige Wohnsituation.</a:t>
            </a:r>
          </a:p>
          <a:p>
            <a:r>
              <a:rPr lang="de-DE" sz="1600" dirty="0" smtClean="0"/>
              <a:t>Neben Bauträgern und Architekten wurden auch Bürgermeister und Behindertenbeauftragte befragt.</a:t>
            </a:r>
          </a:p>
          <a:p>
            <a:endParaRPr lang="de-DE" sz="1600" dirty="0" smtClean="0"/>
          </a:p>
          <a:p>
            <a:r>
              <a:rPr lang="de-DE" sz="1600" dirty="0" smtClean="0"/>
              <a:t>Daraus entstanden drei </a:t>
            </a:r>
            <a:r>
              <a:rPr lang="de-DE" sz="1600" dirty="0" smtClean="0"/>
              <a:t>ganzseitige </a:t>
            </a:r>
            <a:r>
              <a:rPr lang="de-DE" sz="1600" dirty="0" smtClean="0"/>
              <a:t>Presseartikel, die in der Pegnitz Zeitung, in der </a:t>
            </a:r>
            <a:r>
              <a:rPr lang="de-DE" sz="1600" dirty="0" err="1" smtClean="0"/>
              <a:t>Hersbrucker</a:t>
            </a:r>
            <a:r>
              <a:rPr lang="de-DE" sz="1600" dirty="0" smtClean="0"/>
              <a:t> Zeitung und im Boten zu lesen waren.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16404"/>
            <a:ext cx="1651927" cy="220256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16405"/>
            <a:ext cx="1633437" cy="217791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41058"/>
            <a:ext cx="1651926" cy="220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-433808" y="1375520"/>
            <a:ext cx="2666800" cy="576064"/>
          </a:xfrm>
        </p:spPr>
        <p:txBody>
          <a:bodyPr>
            <a:normAutofit/>
            <a:scene3d>
              <a:camera prst="orthographicFront">
                <a:rot lat="0" lon="21599989" rev="10799999"/>
              </a:camera>
              <a:lightRig rig="threePt" dir="t"/>
            </a:scene3d>
          </a:bodyPr>
          <a:lstStyle/>
          <a:p>
            <a:r>
              <a:rPr lang="de-DE" sz="2400" b="1" spc="300" dirty="0" smtClean="0"/>
              <a:t>Infostände</a:t>
            </a:r>
            <a:endParaRPr lang="de-DE" sz="2400" b="1" spc="3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88257" y="3356992"/>
            <a:ext cx="8640960" cy="3095600"/>
          </a:xfrm>
        </p:spPr>
        <p:txBody>
          <a:bodyPr>
            <a:normAutofit/>
          </a:bodyPr>
          <a:lstStyle/>
          <a:p>
            <a:r>
              <a:rPr lang="de-DE" sz="1800" dirty="0" smtClean="0"/>
              <a:t>Mit Infoständen wurde die breite Bevölkerung auf das Thema aufmerksam gemacht. Diese wurden ebenfalls in den Landkreis-Zeitungen veröffentlicht.</a:t>
            </a:r>
          </a:p>
          <a:p>
            <a:endParaRPr lang="de-DE" sz="1800" dirty="0" smtClean="0"/>
          </a:p>
          <a:p>
            <a:r>
              <a:rPr lang="de-DE" sz="1800" dirty="0" smtClean="0"/>
              <a:t>Im Juli 2013 war der Stand am Marktplatz in Lauf aufgebaut, der gut besucht war.</a:t>
            </a:r>
          </a:p>
          <a:p>
            <a:r>
              <a:rPr lang="de-DE" sz="1800" dirty="0" smtClean="0"/>
              <a:t>Dort standen alle Behindertenbeauftragten den Bürgerinnen und Bürgern Rede und Antwort und waren </a:t>
            </a:r>
            <a:r>
              <a:rPr lang="de-DE" sz="1800" dirty="0" smtClean="0"/>
              <a:t>sehr gut gefragt</a:t>
            </a:r>
            <a:r>
              <a:rPr lang="de-DE" sz="1800" dirty="0" smtClean="0"/>
              <a:t>. </a:t>
            </a:r>
            <a:endParaRPr lang="de-DE" sz="1800" dirty="0" smtClean="0"/>
          </a:p>
          <a:p>
            <a:r>
              <a:rPr lang="de-DE" sz="1800" dirty="0" smtClean="0"/>
              <a:t>Die sehr umfangreichen Infomaterialien wurden gut angenommen.</a:t>
            </a:r>
          </a:p>
          <a:p>
            <a:endParaRPr lang="de-DE" sz="1800" dirty="0" smtClean="0"/>
          </a:p>
          <a:p>
            <a:r>
              <a:rPr lang="de-DE" sz="1800" dirty="0" smtClean="0"/>
              <a:t>Der zweite Infostand war im September 2013 vor der Grundschule in Altdorf.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73" y="1268760"/>
            <a:ext cx="2509407" cy="184175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78" y="330152"/>
            <a:ext cx="2059706" cy="28327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0152"/>
            <a:ext cx="2088232" cy="286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19" y="476672"/>
            <a:ext cx="4298141" cy="576064"/>
          </a:xfrm>
        </p:spPr>
        <p:txBody>
          <a:bodyPr>
            <a:normAutofit/>
          </a:bodyPr>
          <a:lstStyle/>
          <a:p>
            <a:r>
              <a:rPr lang="de-DE" sz="2400" b="1" spc="300" dirty="0" smtClean="0"/>
              <a:t>Fachtagung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520" y="3356992"/>
            <a:ext cx="8496944" cy="3168352"/>
          </a:xfrm>
        </p:spPr>
        <p:txBody>
          <a:bodyPr>
            <a:normAutofit fontScale="92500" lnSpcReduction="10000"/>
          </a:bodyPr>
          <a:lstStyle/>
          <a:p>
            <a:r>
              <a:rPr lang="de-DE" sz="1600" dirty="0" smtClean="0"/>
              <a:t>Am 28. Oktober 2013 fand im </a:t>
            </a:r>
            <a:r>
              <a:rPr lang="de-DE" sz="1600" dirty="0" err="1" smtClean="0"/>
              <a:t>Wollnersaal</a:t>
            </a:r>
            <a:r>
              <a:rPr lang="de-DE" sz="1600" dirty="0" smtClean="0"/>
              <a:t> in Lauf ein Fachtag statt.</a:t>
            </a:r>
          </a:p>
          <a:p>
            <a:r>
              <a:rPr lang="de-DE" sz="1600" dirty="0" smtClean="0"/>
              <a:t>Moderation: Angelika Feisthammel (komm. Behindertenbeauftragte) und Karl-Heinz </a:t>
            </a:r>
            <a:r>
              <a:rPr lang="de-DE" sz="1600" dirty="0" err="1" smtClean="0"/>
              <a:t>Miederer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Als Referenten konnten gewonnen werden:</a:t>
            </a:r>
          </a:p>
          <a:p>
            <a:r>
              <a:rPr lang="de-DE" sz="1600" dirty="0" smtClean="0"/>
              <a:t>Christine Degenhart (Bayerische Architektenkammer) </a:t>
            </a:r>
            <a:r>
              <a:rPr lang="de-DE" sz="1600" dirty="0" smtClean="0">
                <a:sym typeface="Wingdings" panose="05000000000000000000" pitchFamily="2" charset="2"/>
              </a:rPr>
              <a:t>	</a:t>
            </a:r>
            <a:r>
              <a:rPr lang="de-DE" sz="1600" b="1" dirty="0" smtClean="0">
                <a:sym typeface="Wingdings" panose="05000000000000000000" pitchFamily="2" charset="2"/>
              </a:rPr>
              <a:t>Thema: </a:t>
            </a:r>
            <a:r>
              <a:rPr lang="de-DE" sz="1600" b="1" dirty="0" err="1" smtClean="0">
                <a:sym typeface="Wingdings" panose="05000000000000000000" pitchFamily="2" charset="2"/>
              </a:rPr>
              <a:t>Barrierefr</a:t>
            </a:r>
            <a:r>
              <a:rPr lang="de-DE" sz="1600" b="1" dirty="0" smtClean="0">
                <a:sym typeface="Wingdings" panose="05000000000000000000" pitchFamily="2" charset="2"/>
              </a:rPr>
              <a:t>. Wohnungen (Regeln)</a:t>
            </a:r>
            <a:endParaRPr lang="de-DE" sz="1600" b="1" dirty="0" smtClean="0"/>
          </a:p>
          <a:p>
            <a:r>
              <a:rPr lang="de-DE" sz="1600" dirty="0" smtClean="0"/>
              <a:t>Ulrich Müller (Architekt) </a:t>
            </a:r>
            <a:r>
              <a:rPr lang="de-DE" sz="1600" dirty="0" smtClean="0">
                <a:sym typeface="Wingdings" panose="05000000000000000000" pitchFamily="2" charset="2"/>
              </a:rPr>
              <a:t>			</a:t>
            </a:r>
            <a:r>
              <a:rPr lang="de-DE" sz="1600" b="1" dirty="0" smtClean="0">
                <a:sym typeface="Wingdings" panose="05000000000000000000" pitchFamily="2" charset="2"/>
              </a:rPr>
              <a:t>Thema:</a:t>
            </a:r>
            <a:r>
              <a:rPr lang="de-DE" sz="1600" b="1" dirty="0" smtClean="0"/>
              <a:t> Um- und Neubau, barrierefrei</a:t>
            </a:r>
          </a:p>
          <a:p>
            <a:r>
              <a:rPr lang="de-DE" sz="1600" dirty="0" smtClean="0"/>
              <a:t>Dr. Hannes Zapf (Zapf Werke) </a:t>
            </a:r>
            <a:r>
              <a:rPr lang="de-DE" sz="1600" dirty="0">
                <a:sym typeface="Wingdings" panose="05000000000000000000" pitchFamily="2" charset="2"/>
              </a:rPr>
              <a:t>	</a:t>
            </a:r>
            <a:r>
              <a:rPr lang="de-DE" sz="1600" dirty="0" smtClean="0">
                <a:sym typeface="Wingdings" panose="05000000000000000000" pitchFamily="2" charset="2"/>
              </a:rPr>
              <a:t>		</a:t>
            </a:r>
            <a:r>
              <a:rPr lang="de-DE" sz="1600" b="1" dirty="0" smtClean="0">
                <a:sym typeface="Wingdings" panose="05000000000000000000" pitchFamily="2" charset="2"/>
              </a:rPr>
              <a:t>Thema: Bauträger</a:t>
            </a:r>
            <a:r>
              <a:rPr lang="de-DE" sz="1600" b="1" dirty="0" smtClean="0"/>
              <a:t> </a:t>
            </a:r>
          </a:p>
          <a:p>
            <a:r>
              <a:rPr lang="de-DE" sz="1600" dirty="0" smtClean="0"/>
              <a:t>Thomas </a:t>
            </a:r>
            <a:r>
              <a:rPr lang="de-DE" sz="1600" dirty="0" err="1" smtClean="0"/>
              <a:t>Jaggo</a:t>
            </a:r>
            <a:r>
              <a:rPr lang="de-DE" sz="1600" dirty="0" smtClean="0"/>
              <a:t> (</a:t>
            </a:r>
            <a:r>
              <a:rPr lang="de-DE" sz="1600" dirty="0" err="1" smtClean="0"/>
              <a:t>Jaggo</a:t>
            </a:r>
            <a:r>
              <a:rPr lang="de-DE" sz="1600" dirty="0" smtClean="0"/>
              <a:t> Media GmbH) 		</a:t>
            </a:r>
            <a:r>
              <a:rPr lang="de-DE" sz="1600" b="1" dirty="0" smtClean="0"/>
              <a:t>Thema: Hörbehinderung</a:t>
            </a:r>
          </a:p>
          <a:p>
            <a:r>
              <a:rPr lang="de-DE" sz="1600" dirty="0" smtClean="0"/>
              <a:t>Erika Mühlthaler (Landesverkehrsbeauftragte BBSB) </a:t>
            </a:r>
            <a:r>
              <a:rPr lang="de-DE" sz="1600" dirty="0">
                <a:sym typeface="Wingdings" panose="05000000000000000000" pitchFamily="2" charset="2"/>
              </a:rPr>
              <a:t>	</a:t>
            </a:r>
            <a:r>
              <a:rPr lang="de-DE" sz="1600" b="1" dirty="0" smtClean="0">
                <a:sym typeface="Wingdings" panose="05000000000000000000" pitchFamily="2" charset="2"/>
              </a:rPr>
              <a:t>Thema: Sehbehinderung</a:t>
            </a:r>
            <a:endParaRPr lang="de-DE" sz="1600" b="1" dirty="0" smtClean="0"/>
          </a:p>
          <a:p>
            <a:r>
              <a:rPr lang="de-DE" sz="1600" dirty="0" smtClean="0"/>
              <a:t>Karl-Heinz </a:t>
            </a:r>
            <a:r>
              <a:rPr lang="de-DE" sz="1600" dirty="0" err="1" smtClean="0"/>
              <a:t>Miederer</a:t>
            </a:r>
            <a:r>
              <a:rPr lang="de-DE" sz="1600" dirty="0" smtClean="0"/>
              <a:t> (ACCESS IFD) </a:t>
            </a:r>
            <a:r>
              <a:rPr lang="de-DE" sz="1600" dirty="0" smtClean="0">
                <a:sym typeface="Wingdings" panose="05000000000000000000" pitchFamily="2" charset="2"/>
              </a:rPr>
              <a:t> 		</a:t>
            </a:r>
            <a:r>
              <a:rPr lang="de-DE" sz="1600" b="1" dirty="0" smtClean="0">
                <a:sym typeface="Wingdings" panose="05000000000000000000" pitchFamily="2" charset="2"/>
              </a:rPr>
              <a:t>Thema: </a:t>
            </a:r>
            <a:r>
              <a:rPr lang="de-DE" sz="1600" b="1" dirty="0" smtClean="0"/>
              <a:t>Ergebnisse und Perspektiven</a:t>
            </a:r>
          </a:p>
          <a:p>
            <a:endParaRPr lang="de-DE" sz="1600" b="1" dirty="0" smtClean="0"/>
          </a:p>
          <a:p>
            <a:r>
              <a:rPr lang="de-DE" sz="1500" b="1" cap="small" dirty="0" smtClean="0"/>
              <a:t>Eine gelungene Veranstaltung, die sehr gut besucht war und großen Anklang gefunden hat. </a:t>
            </a:r>
          </a:p>
          <a:p>
            <a:endParaRPr lang="de-DE" sz="1600" dirty="0" smtClean="0"/>
          </a:p>
          <a:p>
            <a:endParaRPr lang="de-DE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2" y="1093476"/>
            <a:ext cx="2839908" cy="21263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86" y="1105380"/>
            <a:ext cx="2492950" cy="21075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16" y="1112264"/>
            <a:ext cx="2800948" cy="210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248472" cy="576064"/>
          </a:xfrm>
        </p:spPr>
        <p:txBody>
          <a:bodyPr>
            <a:normAutofit/>
          </a:bodyPr>
          <a:lstStyle/>
          <a:p>
            <a:r>
              <a:rPr lang="de-DE" sz="2400" b="1" spc="300" dirty="0" smtClean="0"/>
              <a:t>Fachausstellung</a:t>
            </a:r>
            <a:endParaRPr lang="de-DE" sz="2400" b="1" spc="3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520" y="3068960"/>
            <a:ext cx="8640960" cy="3239616"/>
          </a:xfrm>
        </p:spPr>
        <p:txBody>
          <a:bodyPr>
            <a:normAutofit fontScale="92500"/>
          </a:bodyPr>
          <a:lstStyle/>
          <a:p>
            <a:endParaRPr lang="de-DE" dirty="0" smtClean="0"/>
          </a:p>
          <a:p>
            <a:r>
              <a:rPr lang="de-DE" sz="1800" dirty="0" smtClean="0"/>
              <a:t>Zur Abrundung des Themas war vom 11.11. – 29.11.2013 eine Wander-Ausstellung der Bayerischen Architektenkammer „Barrierefreies Bauen“ im Altdorfer Rathaus zu sehen. Sabine Rösler stellte auf mehreren Stellwänden Fotos und Berichte ihrer Interviews aus. </a:t>
            </a:r>
          </a:p>
          <a:p>
            <a:endParaRPr lang="de-DE" sz="1800" dirty="0" smtClean="0"/>
          </a:p>
          <a:p>
            <a:r>
              <a:rPr lang="de-DE" sz="1800" dirty="0" smtClean="0"/>
              <a:t>Die Eröffnung der Ausstellung wurde mit einem Grundsatzreferat von Ulrich Reuter (Behindertenbeauftragter der Stadt Altdorf) und einem Fachvortrag von Maria Böhmer (Bayerische Architektenkammer) untermauert.</a:t>
            </a:r>
          </a:p>
          <a:p>
            <a:r>
              <a:rPr lang="de-DE" sz="1800" dirty="0" smtClean="0"/>
              <a:t>Umrahmt wurde diese Veranstaltung musikalisch von dem Trio Rubato und kulinarisch mit einem Stehempfang mit Sekt und Häppchen, welcher von der Berufsstufe der Körperbehindertenschule Altdorf sehr professionell arrangiert wurde.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2" y="1268760"/>
            <a:ext cx="2466598" cy="20026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45" y="1268759"/>
            <a:ext cx="2798827" cy="200268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68759"/>
            <a:ext cx="1872208" cy="2006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716">
            <a:off x="-57121" y="3229339"/>
            <a:ext cx="3240363" cy="1688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2" y="4797152"/>
            <a:ext cx="2520000" cy="189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0" cy="576064"/>
          </a:xfrm>
        </p:spPr>
        <p:txBody>
          <a:bodyPr>
            <a:normAutofit/>
          </a:bodyPr>
          <a:lstStyle/>
          <a:p>
            <a:r>
              <a:rPr lang="de-DE" sz="2400" b="1" spc="600" dirty="0" smtClean="0"/>
              <a:t>Impressionen</a:t>
            </a:r>
            <a:endParaRPr lang="de-DE" sz="2400" b="1" spc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68792"/>
            <a:ext cx="2535822" cy="1768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206">
            <a:off x="649921" y="1239652"/>
            <a:ext cx="2880000" cy="1886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65664"/>
            <a:ext cx="2249818" cy="1803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69160"/>
            <a:ext cx="2160000" cy="1809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78" y="3294209"/>
            <a:ext cx="2167727" cy="1721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40">
            <a:off x="6251913" y="1372616"/>
            <a:ext cx="2616849" cy="1962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12" y="2420888"/>
            <a:ext cx="3129372" cy="269438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203849" y="3125626"/>
            <a:ext cx="3105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C00000"/>
                </a:solidFill>
              </a:rPr>
              <a:t>… jetzt sollten Taten folgen!!!</a:t>
            </a:r>
            <a:endParaRPr lang="de-DE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1090" y="6597352"/>
            <a:ext cx="883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11"/>
              </a:rPr>
              <a:t>www.nuernberger-land.de/uploads/media/Unbehindert_Leben_01.pdf</a:t>
            </a:r>
            <a:r>
              <a:rPr lang="de-DE" sz="1000" dirty="0"/>
              <a:t>	</a:t>
            </a:r>
            <a:r>
              <a:rPr lang="de-DE" sz="1000" dirty="0" smtClean="0"/>
              <a:t>			</a:t>
            </a:r>
            <a:r>
              <a:rPr lang="de-DE" sz="1000" dirty="0" smtClean="0">
                <a:hlinkClick r:id="rId12"/>
              </a:rPr>
              <a:t>www.sabine-roesler.de</a:t>
            </a:r>
            <a:r>
              <a:rPr lang="de-DE" sz="1000" dirty="0" smtClean="0"/>
              <a:t>		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534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theme/theme1.xml><?xml version="1.0" encoding="utf-8"?>
<a:theme xmlns:a="http://schemas.openxmlformats.org/drawingml/2006/main" name="ppt_Master_Logo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äsentation Nürnberger 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B51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ppt_Master_Logo2</Template>
  <TotalTime>0</TotalTime>
  <Words>396</Words>
  <Application>Microsoft Office PowerPoint</Application>
  <PresentationFormat>Bildschirmpräsentation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ppt_Master_Logo2</vt:lpstr>
      <vt:lpstr>Benutzerdefiniertes Design</vt:lpstr>
      <vt:lpstr>PowerPoint-Präsentation</vt:lpstr>
      <vt:lpstr>Ausgangssituation </vt:lpstr>
      <vt:lpstr>Pressearbeit</vt:lpstr>
      <vt:lpstr>Infostände</vt:lpstr>
      <vt:lpstr>Fachtagung </vt:lpstr>
      <vt:lpstr>Fachausstellung</vt:lpstr>
      <vt:lpstr>Impressionen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A.u.Th. Feisthammel</dc:creator>
  <cp:lastModifiedBy>Sabine</cp:lastModifiedBy>
  <cp:revision>82</cp:revision>
  <cp:lastPrinted>2012-10-22T13:52:26Z</cp:lastPrinted>
  <dcterms:created xsi:type="dcterms:W3CDTF">2014-02-12T17:02:26Z</dcterms:created>
  <dcterms:modified xsi:type="dcterms:W3CDTF">2014-03-11T16:31:04Z</dcterms:modified>
</cp:coreProperties>
</file>